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10a09265bf974fbb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06" r:id="rId5"/>
  </p:sldMasterIdLst>
  <p:notesMasterIdLst>
    <p:notesMasterId r:id="rId20"/>
  </p:notesMasterIdLst>
  <p:sldIdLst>
    <p:sldId id="256" r:id="rId6"/>
    <p:sldId id="2147482705" r:id="rId7"/>
    <p:sldId id="2147482683" r:id="rId8"/>
    <p:sldId id="2147482704" r:id="rId9"/>
    <p:sldId id="2147482697" r:id="rId10"/>
    <p:sldId id="263" r:id="rId11"/>
    <p:sldId id="264" r:id="rId12"/>
    <p:sldId id="265" r:id="rId13"/>
    <p:sldId id="2147327381" r:id="rId14"/>
    <p:sldId id="2147327372" r:id="rId15"/>
    <p:sldId id="2147327375" r:id="rId16"/>
    <p:sldId id="2147482702" r:id="rId17"/>
    <p:sldId id="2147482694" r:id="rId18"/>
    <p:sldId id="2147327382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E4884B-9BF3-DC5D-6BD2-868BF6323048}" name="Kim Noteltiers" initials="KN" userId="S::kim.noteltiers@nocnsf.nl::9edc7900-8446-48c3-bce2-9a3731e7f24a" providerId="AD"/>
  <p188:author id="{246FD26E-F904-40BF-136C-DF70923E3643}" name="Sophie Kustermans" initials="SK" userId="S::sophie.kustermans@nocnsf.nl::ceee9964-99e7-4bda-9bda-962a311b6d10" providerId="AD"/>
  <p188:author id="{F2401C81-6C52-DBE8-F0C9-31C766829E2D}" name="Vera Limpens" initials="VL" userId="S::vera.limpens@nocnsf.nl::8ef29dc6-ebc3-47a8-9b3c-68d07af27b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2DA9FF-ADE5-4D6A-9BEF-F10A333375EE}" v="42" dt="2026-03-21T07:09:36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82082" autoAdjust="0"/>
  </p:normalViewPr>
  <p:slideViewPr>
    <p:cSldViewPr snapToGrid="0">
      <p:cViewPr varScale="1">
        <p:scale>
          <a:sx n="81" d="100"/>
          <a:sy n="81" d="100"/>
        </p:scale>
        <p:origin x="69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Noteltiers" userId="9edc7900-8446-48c3-bce2-9a3731e7f24a" providerId="ADAL" clId="{D21E0555-B6FC-4697-8F98-AF19CB29FDDC}"/>
    <pc:docChg chg="undo custSel addSld delSld modSld sldOrd delMainMaster">
      <pc:chgData name="Kim Noteltiers" userId="9edc7900-8446-48c3-bce2-9a3731e7f24a" providerId="ADAL" clId="{D21E0555-B6FC-4697-8F98-AF19CB29FDDC}" dt="2026-03-21T07:09:21.224" v="1236"/>
      <pc:docMkLst>
        <pc:docMk/>
      </pc:docMkLst>
      <pc:sldChg chg="addSp modSp mod modClrScheme chgLayout">
        <pc:chgData name="Kim Noteltiers" userId="9edc7900-8446-48c3-bce2-9a3731e7f24a" providerId="ADAL" clId="{D21E0555-B6FC-4697-8F98-AF19CB29FDDC}" dt="2026-03-21T07:00:36.069" v="1180" actId="20577"/>
        <pc:sldMkLst>
          <pc:docMk/>
          <pc:sldMk cId="440306990" sldId="256"/>
        </pc:sldMkLst>
        <pc:spChg chg="mod">
          <ac:chgData name="Kim Noteltiers" userId="9edc7900-8446-48c3-bce2-9a3731e7f24a" providerId="ADAL" clId="{D21E0555-B6FC-4697-8F98-AF19CB29FDDC}" dt="2026-03-21T07:00:36.069" v="1180" actId="20577"/>
          <ac:spMkLst>
            <pc:docMk/>
            <pc:sldMk cId="440306990" sldId="256"/>
            <ac:spMk id="2" creationId="{CCBF2512-D6C6-474C-AB3C-3E3DEF99DC46}"/>
          </ac:spMkLst>
        </pc:spChg>
        <pc:spChg chg="mod">
          <ac:chgData name="Kim Noteltiers" userId="9edc7900-8446-48c3-bce2-9a3731e7f24a" providerId="ADAL" clId="{D21E0555-B6FC-4697-8F98-AF19CB29FDDC}" dt="2026-03-19T08:50:10.932" v="1004" actId="26606"/>
          <ac:spMkLst>
            <pc:docMk/>
            <pc:sldMk cId="440306990" sldId="256"/>
            <ac:spMk id="3" creationId="{482BE3CD-06AD-4B41-9449-8BEA03F39479}"/>
          </ac:spMkLst>
        </pc:spChg>
        <pc:picChg chg="add mod">
          <ac:chgData name="Kim Noteltiers" userId="9edc7900-8446-48c3-bce2-9a3731e7f24a" providerId="ADAL" clId="{D21E0555-B6FC-4697-8F98-AF19CB29FDDC}" dt="2026-03-19T08:50:10.932" v="1004" actId="26606"/>
          <ac:picMkLst>
            <pc:docMk/>
            <pc:sldMk cId="440306990" sldId="256"/>
            <ac:picMk id="5" creationId="{0E8CC417-21E1-AB7A-95C4-7133D05B022D}"/>
          </ac:picMkLst>
        </pc:picChg>
      </pc:sldChg>
      <pc:sldChg chg="add modTransition setBg">
        <pc:chgData name="Kim Noteltiers" userId="9edc7900-8446-48c3-bce2-9a3731e7f24a" providerId="ADAL" clId="{D21E0555-B6FC-4697-8F98-AF19CB29FDDC}" dt="2026-03-21T07:06:59.463" v="1227"/>
        <pc:sldMkLst>
          <pc:docMk/>
          <pc:sldMk cId="2873809477" sldId="263"/>
        </pc:sldMkLst>
      </pc:sldChg>
      <pc:sldChg chg="add setBg">
        <pc:chgData name="Kim Noteltiers" userId="9edc7900-8446-48c3-bce2-9a3731e7f24a" providerId="ADAL" clId="{D21E0555-B6FC-4697-8F98-AF19CB29FDDC}" dt="2026-03-11T11:15:04.533" v="553"/>
        <pc:sldMkLst>
          <pc:docMk/>
          <pc:sldMk cId="6506670" sldId="264"/>
        </pc:sldMkLst>
      </pc:sldChg>
      <pc:sldChg chg="add del setBg">
        <pc:chgData name="Kim Noteltiers" userId="9edc7900-8446-48c3-bce2-9a3731e7f24a" providerId="ADAL" clId="{D21E0555-B6FC-4697-8F98-AF19CB29FDDC}" dt="2026-03-21T07:07:00.188" v="1228" actId="47"/>
        <pc:sldMkLst>
          <pc:docMk/>
          <pc:sldMk cId="2709654125" sldId="265"/>
        </pc:sldMkLst>
      </pc:sldChg>
      <pc:sldChg chg="add del setBg">
        <pc:chgData name="Kim Noteltiers" userId="9edc7900-8446-48c3-bce2-9a3731e7f24a" providerId="ADAL" clId="{D21E0555-B6FC-4697-8F98-AF19CB29FDDC}" dt="2026-03-21T07:09:09.454" v="1234" actId="47"/>
        <pc:sldMkLst>
          <pc:docMk/>
          <pc:sldMk cId="76655883" sldId="266"/>
        </pc:sldMkLst>
      </pc:sldChg>
      <pc:sldChg chg="add del">
        <pc:chgData name="Kim Noteltiers" userId="9edc7900-8446-48c3-bce2-9a3731e7f24a" providerId="ADAL" clId="{D21E0555-B6FC-4697-8F98-AF19CB29FDDC}" dt="2026-03-21T07:02:27.149" v="1216" actId="47"/>
        <pc:sldMkLst>
          <pc:docMk/>
          <pc:sldMk cId="250563408" sldId="267"/>
        </pc:sldMkLst>
      </pc:sldChg>
      <pc:sldChg chg="add del setBg">
        <pc:chgData name="Kim Noteltiers" userId="9edc7900-8446-48c3-bce2-9a3731e7f24a" providerId="ADAL" clId="{D21E0555-B6FC-4697-8F98-AF19CB29FDDC}" dt="2026-03-21T07:02:46.986" v="1217" actId="47"/>
        <pc:sldMkLst>
          <pc:docMk/>
          <pc:sldMk cId="2165122497" sldId="268"/>
        </pc:sldMkLst>
      </pc:sldChg>
      <pc:sldChg chg="add del setBg">
        <pc:chgData name="Kim Noteltiers" userId="9edc7900-8446-48c3-bce2-9a3731e7f24a" providerId="ADAL" clId="{D21E0555-B6FC-4697-8F98-AF19CB29FDDC}" dt="2026-03-21T07:08:11.057" v="1232" actId="47"/>
        <pc:sldMkLst>
          <pc:docMk/>
          <pc:sldMk cId="3160937327" sldId="269"/>
        </pc:sldMkLst>
      </pc:sldChg>
      <pc:sldChg chg="add del setBg">
        <pc:chgData name="Kim Noteltiers" userId="9edc7900-8446-48c3-bce2-9a3731e7f24a" providerId="ADAL" clId="{D21E0555-B6FC-4697-8F98-AF19CB29FDDC}" dt="2026-03-21T07:08:00.924" v="1231" actId="47"/>
        <pc:sldMkLst>
          <pc:docMk/>
          <pc:sldMk cId="2188420542" sldId="270"/>
        </pc:sldMkLst>
      </pc:sldChg>
      <pc:sldChg chg="modSp add del mod">
        <pc:chgData name="Kim Noteltiers" userId="9edc7900-8446-48c3-bce2-9a3731e7f24a" providerId="ADAL" clId="{D21E0555-B6FC-4697-8F98-AF19CB29FDDC}" dt="2026-03-21T07:00:54.894" v="1214" actId="47"/>
        <pc:sldMkLst>
          <pc:docMk/>
          <pc:sldMk cId="1661002654" sldId="2147327365"/>
        </pc:sldMkLst>
        <pc:spChg chg="mod">
          <ac:chgData name="Kim Noteltiers" userId="9edc7900-8446-48c3-bce2-9a3731e7f24a" providerId="ADAL" clId="{D21E0555-B6FC-4697-8F98-AF19CB29FDDC}" dt="2026-03-21T06:56:50.222" v="1143" actId="20577"/>
          <ac:spMkLst>
            <pc:docMk/>
            <pc:sldMk cId="1661002654" sldId="2147327365"/>
            <ac:spMk id="4" creationId="{740DA4FD-9486-B931-6B8D-4E334DEA766E}"/>
          </ac:spMkLst>
        </pc:spChg>
        <pc:spChg chg="mod">
          <ac:chgData name="Kim Noteltiers" userId="9edc7900-8446-48c3-bce2-9a3731e7f24a" providerId="ADAL" clId="{D21E0555-B6FC-4697-8F98-AF19CB29FDDC}" dt="2026-03-21T06:56:01.741" v="1026" actId="6549"/>
          <ac:spMkLst>
            <pc:docMk/>
            <pc:sldMk cId="1661002654" sldId="2147327365"/>
            <ac:spMk id="13" creationId="{EFBFA089-78BB-2159-EA66-71D753791BFD}"/>
          </ac:spMkLst>
        </pc:spChg>
      </pc:sldChg>
      <pc:sldChg chg="addSp delSp modSp mod ord">
        <pc:chgData name="Kim Noteltiers" userId="9edc7900-8446-48c3-bce2-9a3731e7f24a" providerId="ADAL" clId="{D21E0555-B6FC-4697-8F98-AF19CB29FDDC}" dt="2026-03-17T13:47:06.443" v="846"/>
        <pc:sldMkLst>
          <pc:docMk/>
          <pc:sldMk cId="2326022126" sldId="2147327372"/>
        </pc:sldMkLst>
        <pc:spChg chg="mod">
          <ac:chgData name="Kim Noteltiers" userId="9edc7900-8446-48c3-bce2-9a3731e7f24a" providerId="ADAL" clId="{D21E0555-B6FC-4697-8F98-AF19CB29FDDC}" dt="2026-03-11T11:17:28.215" v="632" actId="26606"/>
          <ac:spMkLst>
            <pc:docMk/>
            <pc:sldMk cId="2326022126" sldId="2147327372"/>
            <ac:spMk id="2" creationId="{A9714CE7-FB92-2616-3CD0-8C05AFFE3575}"/>
          </ac:spMkLst>
        </pc:spChg>
        <pc:spChg chg="mod ord">
          <ac:chgData name="Kim Noteltiers" userId="9edc7900-8446-48c3-bce2-9a3731e7f24a" providerId="ADAL" clId="{D21E0555-B6FC-4697-8F98-AF19CB29FDDC}" dt="2026-03-17T13:43:12.277" v="833" actId="1076"/>
          <ac:spMkLst>
            <pc:docMk/>
            <pc:sldMk cId="2326022126" sldId="2147327372"/>
            <ac:spMk id="5" creationId="{835EB3B1-2C6C-D4FC-934E-5188F8F116A4}"/>
          </ac:spMkLst>
        </pc:spChg>
        <pc:spChg chg="add">
          <ac:chgData name="Kim Noteltiers" userId="9edc7900-8446-48c3-bce2-9a3731e7f24a" providerId="ADAL" clId="{D21E0555-B6FC-4697-8F98-AF19CB29FDDC}" dt="2026-03-11T11:17:28.215" v="632" actId="26606"/>
          <ac:spMkLst>
            <pc:docMk/>
            <pc:sldMk cId="2326022126" sldId="2147327372"/>
            <ac:spMk id="12" creationId="{95A2DDD5-4AE1-F7CC-34AC-9BEAA2E94E31}"/>
          </ac:spMkLst>
        </pc:spChg>
        <pc:picChg chg="add mod modCrop">
          <ac:chgData name="Kim Noteltiers" userId="9edc7900-8446-48c3-bce2-9a3731e7f24a" providerId="ADAL" clId="{D21E0555-B6FC-4697-8F98-AF19CB29FDDC}" dt="2026-03-17T13:43:25.647" v="836" actId="14100"/>
          <ac:picMkLst>
            <pc:docMk/>
            <pc:sldMk cId="2326022126" sldId="2147327372"/>
            <ac:picMk id="4" creationId="{0D6F88E5-7A04-8B11-78C6-7496F345B21C}"/>
          </ac:picMkLst>
        </pc:picChg>
      </pc:sldChg>
      <pc:sldChg chg="addSp delSp modSp mod ord">
        <pc:chgData name="Kim Noteltiers" userId="9edc7900-8446-48c3-bce2-9a3731e7f24a" providerId="ADAL" clId="{D21E0555-B6FC-4697-8F98-AF19CB29FDDC}" dt="2026-03-17T13:54:27.565" v="927"/>
        <pc:sldMkLst>
          <pc:docMk/>
          <pc:sldMk cId="3052419196" sldId="2147327375"/>
        </pc:sldMkLst>
        <pc:spChg chg="mod">
          <ac:chgData name="Kim Noteltiers" userId="9edc7900-8446-48c3-bce2-9a3731e7f24a" providerId="ADAL" clId="{D21E0555-B6FC-4697-8F98-AF19CB29FDDC}" dt="2026-03-11T11:15:59.425" v="604" actId="404"/>
          <ac:spMkLst>
            <pc:docMk/>
            <pc:sldMk cId="3052419196" sldId="2147327375"/>
            <ac:spMk id="2" creationId="{8B40299C-8225-3CDF-1966-EEE2272AB68E}"/>
          </ac:spMkLst>
        </pc:spChg>
        <pc:spChg chg="mod">
          <ac:chgData name="Kim Noteltiers" userId="9edc7900-8446-48c3-bce2-9a3731e7f24a" providerId="ADAL" clId="{D21E0555-B6FC-4697-8F98-AF19CB29FDDC}" dt="2026-03-11T11:15:52.415" v="601" actId="1076"/>
          <ac:spMkLst>
            <pc:docMk/>
            <pc:sldMk cId="3052419196" sldId="2147327375"/>
            <ac:spMk id="4" creationId="{F6FED7C4-CE7F-27E0-2E72-71DAEB36D9CF}"/>
          </ac:spMkLst>
        </pc:spChg>
        <pc:spChg chg="add mod">
          <ac:chgData name="Kim Noteltiers" userId="9edc7900-8446-48c3-bce2-9a3731e7f24a" providerId="ADAL" clId="{D21E0555-B6FC-4697-8F98-AF19CB29FDDC}" dt="2026-03-11T11:15:54.468" v="602" actId="14100"/>
          <ac:spMkLst>
            <pc:docMk/>
            <pc:sldMk cId="3052419196" sldId="2147327375"/>
            <ac:spMk id="6" creationId="{CB3F44EC-C1FF-3F83-F6CD-93989976628A}"/>
          </ac:spMkLst>
        </pc:spChg>
        <pc:picChg chg="add mod">
          <ac:chgData name="Kim Noteltiers" userId="9edc7900-8446-48c3-bce2-9a3731e7f24a" providerId="ADAL" clId="{D21E0555-B6FC-4697-8F98-AF19CB29FDDC}" dt="2026-03-17T13:51:44.059" v="906" actId="1076"/>
          <ac:picMkLst>
            <pc:docMk/>
            <pc:sldMk cId="3052419196" sldId="2147327375"/>
            <ac:picMk id="8" creationId="{841FEF14-EDF0-0309-6923-696D7F4D386D}"/>
          </ac:picMkLst>
        </pc:picChg>
      </pc:sldChg>
      <pc:sldChg chg="addSp modSp del mod ord">
        <pc:chgData name="Kim Noteltiers" userId="9edc7900-8446-48c3-bce2-9a3731e7f24a" providerId="ADAL" clId="{D21E0555-B6FC-4697-8F98-AF19CB29FDDC}" dt="2026-03-21T07:07:58.295" v="1230" actId="47"/>
        <pc:sldMkLst>
          <pc:docMk/>
          <pc:sldMk cId="3283755357" sldId="2147327380"/>
        </pc:sldMkLst>
      </pc:sldChg>
      <pc:sldChg chg="addSp delSp modSp mod ord">
        <pc:chgData name="Kim Noteltiers" userId="9edc7900-8446-48c3-bce2-9a3731e7f24a" providerId="ADAL" clId="{D21E0555-B6FC-4697-8F98-AF19CB29FDDC}" dt="2026-03-21T07:08:22.651" v="1233" actId="21"/>
        <pc:sldMkLst>
          <pc:docMk/>
          <pc:sldMk cId="2528794783" sldId="2147327381"/>
        </pc:sldMkLst>
        <pc:picChg chg="add del mod">
          <ac:chgData name="Kim Noteltiers" userId="9edc7900-8446-48c3-bce2-9a3731e7f24a" providerId="ADAL" clId="{D21E0555-B6FC-4697-8F98-AF19CB29FDDC}" dt="2026-03-21T07:08:22.651" v="1233" actId="21"/>
          <ac:picMkLst>
            <pc:docMk/>
            <pc:sldMk cId="2528794783" sldId="2147327381"/>
            <ac:picMk id="9" creationId="{4C705625-2755-3874-65F6-40E12BE244F0}"/>
          </ac:picMkLst>
        </pc:picChg>
      </pc:sldChg>
      <pc:sldChg chg="ord">
        <pc:chgData name="Kim Noteltiers" userId="9edc7900-8446-48c3-bce2-9a3731e7f24a" providerId="ADAL" clId="{D21E0555-B6FC-4697-8F98-AF19CB29FDDC}" dt="2026-03-17T13:56:46.499" v="1000"/>
        <pc:sldMkLst>
          <pc:docMk/>
          <pc:sldMk cId="4206822077" sldId="2147327382"/>
        </pc:sldMkLst>
      </pc:sldChg>
      <pc:sldChg chg="addSp modSp mod ord">
        <pc:chgData name="Kim Noteltiers" userId="9edc7900-8446-48c3-bce2-9a3731e7f24a" providerId="ADAL" clId="{D21E0555-B6FC-4697-8F98-AF19CB29FDDC}" dt="2026-03-21T07:09:21.224" v="1236"/>
        <pc:sldMkLst>
          <pc:docMk/>
          <pc:sldMk cId="1765140221" sldId="2147482683"/>
        </pc:sldMkLst>
        <pc:spChg chg="mod">
          <ac:chgData name="Kim Noteltiers" userId="9edc7900-8446-48c3-bce2-9a3731e7f24a" providerId="ADAL" clId="{D21E0555-B6FC-4697-8F98-AF19CB29FDDC}" dt="2026-03-11T11:07:22.209" v="59" actId="255"/>
          <ac:spMkLst>
            <pc:docMk/>
            <pc:sldMk cId="1765140221" sldId="2147482683"/>
            <ac:spMk id="3" creationId="{11C7B938-A5A3-E500-9CEC-674CB6143D6C}"/>
          </ac:spMkLst>
        </pc:spChg>
        <pc:picChg chg="mod ord">
          <ac:chgData name="Kim Noteltiers" userId="9edc7900-8446-48c3-bce2-9a3731e7f24a" providerId="ADAL" clId="{D21E0555-B6FC-4697-8F98-AF19CB29FDDC}" dt="2026-03-11T11:08:44.197" v="67" actId="1440"/>
          <ac:picMkLst>
            <pc:docMk/>
            <pc:sldMk cId="1765140221" sldId="2147482683"/>
            <ac:picMk id="6" creationId="{3D7DCF2A-AD07-2E46-7830-1F2AB89A44C3}"/>
          </ac:picMkLst>
        </pc:picChg>
        <pc:picChg chg="add mod">
          <ac:chgData name="Kim Noteltiers" userId="9edc7900-8446-48c3-bce2-9a3731e7f24a" providerId="ADAL" clId="{D21E0555-B6FC-4697-8F98-AF19CB29FDDC}" dt="2026-03-11T11:08:45.625" v="68" actId="1440"/>
          <ac:picMkLst>
            <pc:docMk/>
            <pc:sldMk cId="1765140221" sldId="2147482683"/>
            <ac:picMk id="3074" creationId="{F3FE527C-2500-8C7A-1C7A-4CCA7EA08957}"/>
          </ac:picMkLst>
        </pc:picChg>
      </pc:sldChg>
      <pc:sldChg chg="addSp modSp mod ord">
        <pc:chgData name="Kim Noteltiers" userId="9edc7900-8446-48c3-bce2-9a3731e7f24a" providerId="ADAL" clId="{D21E0555-B6FC-4697-8F98-AF19CB29FDDC}" dt="2026-03-17T13:56:13.017" v="997" actId="1076"/>
        <pc:sldMkLst>
          <pc:docMk/>
          <pc:sldMk cId="1888730280" sldId="2147482694"/>
        </pc:sldMkLst>
        <pc:spChg chg="mod">
          <ac:chgData name="Kim Noteltiers" userId="9edc7900-8446-48c3-bce2-9a3731e7f24a" providerId="ADAL" clId="{D21E0555-B6FC-4697-8F98-AF19CB29FDDC}" dt="2026-03-11T11:18:28.391" v="682" actId="20577"/>
          <ac:spMkLst>
            <pc:docMk/>
            <pc:sldMk cId="1888730280" sldId="2147482694"/>
            <ac:spMk id="2" creationId="{BA821EC3-C988-25FE-F8FB-F0D5D459555A}"/>
          </ac:spMkLst>
        </pc:spChg>
        <pc:spChg chg="mod">
          <ac:chgData name="Kim Noteltiers" userId="9edc7900-8446-48c3-bce2-9a3731e7f24a" providerId="ADAL" clId="{D21E0555-B6FC-4697-8F98-AF19CB29FDDC}" dt="2026-03-11T11:18:44.356" v="725" actId="404"/>
          <ac:spMkLst>
            <pc:docMk/>
            <pc:sldMk cId="1888730280" sldId="2147482694"/>
            <ac:spMk id="3" creationId="{73D5CA46-C772-E107-6335-C20A061BB6A7}"/>
          </ac:spMkLst>
        </pc:spChg>
        <pc:picChg chg="add mod">
          <ac:chgData name="Kim Noteltiers" userId="9edc7900-8446-48c3-bce2-9a3731e7f24a" providerId="ADAL" clId="{D21E0555-B6FC-4697-8F98-AF19CB29FDDC}" dt="2026-03-17T13:56:13.017" v="997" actId="1076"/>
          <ac:picMkLst>
            <pc:docMk/>
            <pc:sldMk cId="1888730280" sldId="2147482694"/>
            <ac:picMk id="4" creationId="{D847DD7D-9DED-986C-DD8C-45155EC8D124}"/>
          </ac:picMkLst>
        </pc:picChg>
        <pc:picChg chg="add mod">
          <ac:chgData name="Kim Noteltiers" userId="9edc7900-8446-48c3-bce2-9a3731e7f24a" providerId="ADAL" clId="{D21E0555-B6FC-4697-8F98-AF19CB29FDDC}" dt="2026-03-17T13:55:59.737" v="991" actId="1076"/>
          <ac:picMkLst>
            <pc:docMk/>
            <pc:sldMk cId="1888730280" sldId="2147482694"/>
            <ac:picMk id="8" creationId="{69E89B51-1F30-2B02-8834-D8D835041B5C}"/>
          </ac:picMkLst>
        </pc:picChg>
      </pc:sldChg>
      <pc:sldChg chg="ord">
        <pc:chgData name="Kim Noteltiers" userId="9edc7900-8446-48c3-bce2-9a3731e7f24a" providerId="ADAL" clId="{D21E0555-B6FC-4697-8F98-AF19CB29FDDC}" dt="2026-03-11T11:13:15.998" v="552"/>
        <pc:sldMkLst>
          <pc:docMk/>
          <pc:sldMk cId="3688428493" sldId="2147482697"/>
        </pc:sldMkLst>
      </pc:sldChg>
      <pc:sldChg chg="add del">
        <pc:chgData name="Kim Noteltiers" userId="9edc7900-8446-48c3-bce2-9a3731e7f24a" providerId="ADAL" clId="{D21E0555-B6FC-4697-8F98-AF19CB29FDDC}" dt="2026-03-21T07:02:20.309" v="1215" actId="47"/>
        <pc:sldMkLst>
          <pc:docMk/>
          <pc:sldMk cId="1953215170" sldId="2147482699"/>
        </pc:sldMkLst>
      </pc:sldChg>
      <pc:sldChg chg="addSp delSp modSp new mod modClrScheme chgLayout">
        <pc:chgData name="Kim Noteltiers" userId="9edc7900-8446-48c3-bce2-9a3731e7f24a" providerId="ADAL" clId="{D21E0555-B6FC-4697-8F98-AF19CB29FDDC}" dt="2026-03-17T13:41:55.880" v="825"/>
        <pc:sldMkLst>
          <pc:docMk/>
          <pc:sldMk cId="1518304068" sldId="2147482702"/>
        </pc:sldMkLst>
        <pc:spChg chg="add del">
          <ac:chgData name="Kim Noteltiers" userId="9edc7900-8446-48c3-bce2-9a3731e7f24a" providerId="ADAL" clId="{D21E0555-B6FC-4697-8F98-AF19CB29FDDC}" dt="2026-03-17T13:41:52.845" v="824" actId="931"/>
          <ac:spMkLst>
            <pc:docMk/>
            <pc:sldMk cId="1518304068" sldId="2147482702"/>
            <ac:spMk id="2" creationId="{B5987AFF-390C-1441-C165-9C356D3F4A63}"/>
          </ac:spMkLst>
        </pc:spChg>
        <pc:picChg chg="add">
          <ac:chgData name="Kim Noteltiers" userId="9edc7900-8446-48c3-bce2-9a3731e7f24a" providerId="ADAL" clId="{D21E0555-B6FC-4697-8F98-AF19CB29FDDC}" dt="2026-03-17T13:41:55.880" v="825"/>
          <ac:picMkLst>
            <pc:docMk/>
            <pc:sldMk cId="1518304068" sldId="2147482702"/>
            <ac:picMk id="5" creationId="{D576A7B5-0C9F-BBBC-87E4-DB97B4F6F3C4}"/>
          </ac:picMkLst>
        </pc:picChg>
      </pc:sldChg>
      <pc:sldChg chg="addSp delSp modSp new mod modClrScheme modAnim chgLayout">
        <pc:chgData name="Kim Noteltiers" userId="9edc7900-8446-48c3-bce2-9a3731e7f24a" providerId="ADAL" clId="{D21E0555-B6FC-4697-8F98-AF19CB29FDDC}" dt="2026-03-17T13:44:58.314" v="842" actId="26606"/>
        <pc:sldMkLst>
          <pc:docMk/>
          <pc:sldMk cId="2009449348" sldId="2147482704"/>
        </pc:sldMkLst>
        <pc:picChg chg="add mod">
          <ac:chgData name="Kim Noteltiers" userId="9edc7900-8446-48c3-bce2-9a3731e7f24a" providerId="ADAL" clId="{D21E0555-B6FC-4697-8F98-AF19CB29FDDC}" dt="2026-03-17T13:44:58.314" v="842" actId="26606"/>
          <ac:picMkLst>
            <pc:docMk/>
            <pc:sldMk cId="2009449348" sldId="2147482704"/>
            <ac:picMk id="3" creationId="{CE07F6B2-6E29-38BE-6DA1-BDDC11B51419}"/>
          </ac:picMkLst>
        </pc:picChg>
      </pc:sldChg>
      <pc:sldChg chg="addSp delSp modSp add mod">
        <pc:chgData name="Kim Noteltiers" userId="9edc7900-8446-48c3-bce2-9a3731e7f24a" providerId="ADAL" clId="{D21E0555-B6FC-4697-8F98-AF19CB29FDDC}" dt="2026-03-21T07:00:50.637" v="1213" actId="20577"/>
        <pc:sldMkLst>
          <pc:docMk/>
          <pc:sldMk cId="1510527153" sldId="2147482705"/>
        </pc:sldMkLst>
        <pc:spChg chg="mod">
          <ac:chgData name="Kim Noteltiers" userId="9edc7900-8446-48c3-bce2-9a3731e7f24a" providerId="ADAL" clId="{D21E0555-B6FC-4697-8F98-AF19CB29FDDC}" dt="2026-03-21T07:00:50.637" v="1213" actId="20577"/>
          <ac:spMkLst>
            <pc:docMk/>
            <pc:sldMk cId="1510527153" sldId="2147482705"/>
            <ac:spMk id="2" creationId="{AD6CFDEF-B999-4796-4AF8-89997784A0AC}"/>
          </ac:spMkLst>
        </pc:spChg>
        <pc:picChg chg="add mod">
          <ac:chgData name="Kim Noteltiers" userId="9edc7900-8446-48c3-bce2-9a3731e7f24a" providerId="ADAL" clId="{D21E0555-B6FC-4697-8F98-AF19CB29FDDC}" dt="2026-03-19T08:50:47.774" v="1008" actId="26606"/>
          <ac:picMkLst>
            <pc:docMk/>
            <pc:sldMk cId="1510527153" sldId="2147482705"/>
            <ac:picMk id="6" creationId="{4BDA1B67-81B8-49F6-D163-74A26D24A6BB}"/>
          </ac:picMkLst>
        </pc:picChg>
      </pc:sldChg>
      <pc:sldMasterChg chg="delSldLayout">
        <pc:chgData name="Kim Noteltiers" userId="9edc7900-8446-48c3-bce2-9a3731e7f24a" providerId="ADAL" clId="{D21E0555-B6FC-4697-8F98-AF19CB29FDDC}" dt="2026-03-11T11:20:45.155" v="806" actId="47"/>
        <pc:sldMasterMkLst>
          <pc:docMk/>
          <pc:sldMasterMk cId="4118272437" sldId="2147483660"/>
        </pc:sldMasterMkLst>
      </pc:sldMasterChg>
      <pc:sldMasterChg chg="delSldLayout">
        <pc:chgData name="Kim Noteltiers" userId="9edc7900-8446-48c3-bce2-9a3731e7f24a" providerId="ADAL" clId="{D21E0555-B6FC-4697-8F98-AF19CB29FDDC}" dt="2026-03-17T13:56:58.513" v="1002" actId="47"/>
        <pc:sldMasterMkLst>
          <pc:docMk/>
          <pc:sldMasterMk cId="245981409" sldId="2147483706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99786-730F-44EA-B822-8CCA6B85DC09}" type="datetimeFigureOut">
              <a:rPr lang="nl-NL" smtClean="0"/>
              <a:t>21-3-2026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1C575-9E2F-4807-83F7-F14EF2772E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608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9.00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1C575-9E2F-4807-83F7-F14EF2772ED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42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D76F5-9C98-C93F-51F6-180964CBA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3CD1A17-DB30-BF7E-6292-E1AB89A00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AABE687-AAEF-219A-FA6D-E976E88C2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9.00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C632FF8-7CA8-1CD3-8F55-1FCE22FF2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1C575-9E2F-4807-83F7-F14EF2772ED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02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9.10 Opleidersteam voorstellen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1C575-9E2F-4807-83F7-F14EF2772ED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45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Sportclubs zijn meer dan plekken om te bewegen. Ze bieden plezier, verbinding en persoonlijke groei.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BB42D-7CAA-F046-8E44-635A0FB9EFC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7245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 kind verdient een sportomgeving waarin hij zich fysiek, emotioneel, cognitief en sociaal veilig kan ontwikkelen.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BB42D-7CAA-F046-8E44-635A0FB9EFC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646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Pedagogisch en didactisch vaardige trainers, coaches, instructeurs en officials zijn hierin cruciaal.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BB42D-7CAA-F046-8E44-635A0FB9EFC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729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10.05-10.30 Wat weet je al……. Over het ontstaan, de bedoeling en de stand van zaken kadercoaching.</a:t>
            </a:r>
          </a:p>
          <a:p>
            <a:r>
              <a:rPr lang="nl-NL" dirty="0"/>
              <a:t>Brainstorm in 4-tallen…. Midden </a:t>
            </a:r>
            <a:r>
              <a:rPr lang="nl-NL" dirty="0" err="1"/>
              <a:t>kadercoaching</a:t>
            </a:r>
            <a:r>
              <a:rPr lang="nl-NL" dirty="0"/>
              <a:t>: vier woorden er om heen….</a:t>
            </a:r>
          </a:p>
          <a:p>
            <a:endParaRPr lang="nl-NL" dirty="0"/>
          </a:p>
          <a:p>
            <a:r>
              <a:rPr lang="nl-NL" dirty="0"/>
              <a:t>Na 10 minuten wisselen van groepje en aanvullen… Daarna weer terug naar eigen groepje</a:t>
            </a:r>
          </a:p>
          <a:p>
            <a:endParaRPr lang="nl-NL" dirty="0"/>
          </a:p>
          <a:p>
            <a:r>
              <a:rPr lang="nl-NL" dirty="0"/>
              <a:t>Beschrijf plenair de 5 belangrijkste invloeden waar wij als regisseurs en opleiders </a:t>
            </a:r>
            <a:r>
              <a:rPr lang="nl-NL" dirty="0" err="1"/>
              <a:t>kadercoaching</a:t>
            </a:r>
            <a:r>
              <a:rPr lang="nl-NL" dirty="0"/>
              <a:t> mee te maken hebben.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1C575-9E2F-4807-83F7-F14EF2772ED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894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10.30 – 12.00</a:t>
            </a:r>
          </a:p>
          <a:p>
            <a:endParaRPr lang="nl-NL" dirty="0"/>
          </a:p>
          <a:p>
            <a:r>
              <a:rPr lang="nl-NL" dirty="0"/>
              <a:t>Hannah structuur, Silvia vertelt over bijeenkomsten.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1C575-9E2F-4807-83F7-F14EF2772ED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424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varia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1905CB0-50CA-7B8D-9C28-3D2393B98976}"/>
              </a:ext>
            </a:extLst>
          </p:cNvPr>
          <p:cNvSpPr/>
          <p:nvPr userDrawn="1"/>
        </p:nvSpPr>
        <p:spPr>
          <a:xfrm>
            <a:off x="0" y="4534217"/>
            <a:ext cx="9144000" cy="609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3A43B75F-8B7D-4044-8C08-2EA334D38532}"/>
              </a:ext>
            </a:extLst>
          </p:cNvPr>
          <p:cNvSpPr/>
          <p:nvPr userDrawn="1"/>
        </p:nvSpPr>
        <p:spPr>
          <a:xfrm>
            <a:off x="4572000" y="3098800"/>
            <a:ext cx="4571999" cy="14354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E9E9845-2988-47A9-9CF8-9FD6B1544906}"/>
              </a:ext>
            </a:extLst>
          </p:cNvPr>
          <p:cNvSpPr/>
          <p:nvPr userDrawn="1"/>
        </p:nvSpPr>
        <p:spPr>
          <a:xfrm>
            <a:off x="0" y="0"/>
            <a:ext cx="9144000" cy="309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7180" y="412590"/>
            <a:ext cx="4144820" cy="1790700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7180" y="3398953"/>
            <a:ext cx="3702859" cy="822403"/>
          </a:xfrm>
        </p:spPr>
        <p:txBody>
          <a:bodyPr anchor="ctr" anchorCtr="0"/>
          <a:lstStyle>
            <a:lvl1pPr marL="0" indent="0" algn="l">
              <a:buNone/>
              <a:defRPr sz="2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datum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0C393-BF8A-4F1B-A8D3-4D62CF8355DC}"/>
              </a:ext>
            </a:extLst>
          </p:cNvPr>
          <p:cNvSpPr txBox="1"/>
          <p:nvPr userDrawn="1"/>
        </p:nvSpPr>
        <p:spPr>
          <a:xfrm>
            <a:off x="5228668" y="3609589"/>
            <a:ext cx="39052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900" b="1" kern="1200" noProof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#wewinnenveelmetsport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B07D193-D347-98E7-4A6B-6A339BEAF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55083" y="4370242"/>
            <a:ext cx="5220000" cy="9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89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varia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1905CB0-50CA-7B8D-9C28-3D2393B98976}"/>
              </a:ext>
            </a:extLst>
          </p:cNvPr>
          <p:cNvSpPr/>
          <p:nvPr userDrawn="1"/>
        </p:nvSpPr>
        <p:spPr>
          <a:xfrm>
            <a:off x="0" y="4534218"/>
            <a:ext cx="9144000" cy="609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3A43B75F-8B7D-4044-8C08-2EA334D38532}"/>
              </a:ext>
            </a:extLst>
          </p:cNvPr>
          <p:cNvSpPr/>
          <p:nvPr userDrawn="1"/>
        </p:nvSpPr>
        <p:spPr>
          <a:xfrm>
            <a:off x="4572001" y="3098801"/>
            <a:ext cx="4571999" cy="14354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E9E9845-2988-47A9-9CF8-9FD6B1544906}"/>
              </a:ext>
            </a:extLst>
          </p:cNvPr>
          <p:cNvSpPr/>
          <p:nvPr userDrawn="1"/>
        </p:nvSpPr>
        <p:spPr>
          <a:xfrm>
            <a:off x="0" y="0"/>
            <a:ext cx="9144000" cy="309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7180" y="412590"/>
            <a:ext cx="4144820" cy="1790700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7181" y="3398954"/>
            <a:ext cx="3702859" cy="822403"/>
          </a:xfrm>
        </p:spPr>
        <p:txBody>
          <a:bodyPr anchor="ctr" anchorCtr="0"/>
          <a:lstStyle>
            <a:lvl1pPr marL="0" indent="0" algn="l">
              <a:buNone/>
              <a:defRPr sz="2500" b="1">
                <a:solidFill>
                  <a:schemeClr val="tx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nl-NL"/>
              <a:t>datum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0C393-BF8A-4F1B-A8D3-4D62CF8355DC}"/>
              </a:ext>
            </a:extLst>
          </p:cNvPr>
          <p:cNvSpPr txBox="1"/>
          <p:nvPr userDrawn="1"/>
        </p:nvSpPr>
        <p:spPr>
          <a:xfrm>
            <a:off x="5228668" y="3609590"/>
            <a:ext cx="39052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900" b="1" kern="1200" noProof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#wewinnenveelmetsport</a:t>
            </a:r>
          </a:p>
        </p:txBody>
      </p:sp>
      <p:pic>
        <p:nvPicPr>
          <p:cNvPr id="5" name="Afbeelding 4" descr="Afbeelding met tekst, Lettertype, schermopname, logo&#10;&#10;Automatisch gegenereerde beschrijving">
            <a:extLst>
              <a:ext uri="{FF2B5EF4-FFF2-40B4-BE49-F238E27FC236}">
                <a16:creationId xmlns:a16="http://schemas.microsoft.com/office/drawing/2014/main" id="{AB07D193-D347-98E7-4A6B-6A339BEAF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5083" y="4343284"/>
            <a:ext cx="5220000" cy="10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16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vari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3A43B75F-8B7D-4044-8C08-2EA334D38532}"/>
              </a:ext>
            </a:extLst>
          </p:cNvPr>
          <p:cNvSpPr/>
          <p:nvPr userDrawn="1"/>
        </p:nvSpPr>
        <p:spPr>
          <a:xfrm>
            <a:off x="4572001" y="3098801"/>
            <a:ext cx="4571999" cy="14354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E9E9845-2988-47A9-9CF8-9FD6B1544906}"/>
              </a:ext>
            </a:extLst>
          </p:cNvPr>
          <p:cNvSpPr/>
          <p:nvPr userDrawn="1"/>
        </p:nvSpPr>
        <p:spPr>
          <a:xfrm>
            <a:off x="1" y="0"/>
            <a:ext cx="4571999" cy="309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7180" y="412590"/>
            <a:ext cx="4144820" cy="1790700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7181" y="3398954"/>
            <a:ext cx="3702859" cy="822403"/>
          </a:xfrm>
        </p:spPr>
        <p:txBody>
          <a:bodyPr anchor="ctr" anchorCtr="0"/>
          <a:lstStyle>
            <a:lvl1pPr marL="0" indent="0" algn="l">
              <a:buNone/>
              <a:defRPr sz="2500" b="1">
                <a:solidFill>
                  <a:schemeClr val="tx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nl-NL"/>
              <a:t>datum</a:t>
            </a:r>
            <a:endParaRPr lang="en-US"/>
          </a:p>
        </p:txBody>
      </p:sp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BED42EA4-3EFE-4D0E-972F-C682E3B8F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3098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93156-A694-4907-8CCD-FE30AC6FB917}"/>
              </a:ext>
            </a:extLst>
          </p:cNvPr>
          <p:cNvSpPr txBox="1"/>
          <p:nvPr userDrawn="1"/>
        </p:nvSpPr>
        <p:spPr>
          <a:xfrm>
            <a:off x="5228668" y="3609590"/>
            <a:ext cx="39052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900" b="1" kern="1200" noProof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#wewinnenveelmetsport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731F07F-1199-CDC7-C79E-3D2799E560DD}"/>
              </a:ext>
            </a:extLst>
          </p:cNvPr>
          <p:cNvSpPr/>
          <p:nvPr userDrawn="1"/>
        </p:nvSpPr>
        <p:spPr>
          <a:xfrm>
            <a:off x="0" y="4534218"/>
            <a:ext cx="9144000" cy="609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6" name="Afbeelding 5" descr="Afbeelding met tekst, Lettertype, schermopname, logo&#10;&#10;Automatisch gegenereerde beschrijving">
            <a:extLst>
              <a:ext uri="{FF2B5EF4-FFF2-40B4-BE49-F238E27FC236}">
                <a16:creationId xmlns:a16="http://schemas.microsoft.com/office/drawing/2014/main" id="{37106090-9946-961F-09A2-558DEA1B3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5083" y="4343284"/>
            <a:ext cx="5220000" cy="10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20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45624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CBA12EA-ED5D-46DF-AB49-FDFB59BC4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442949"/>
            <a:ext cx="9144000" cy="2119526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83000">
                <a:schemeClr val="tx2">
                  <a:alpha val="5100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 </a:t>
            </a:r>
          </a:p>
          <a:p>
            <a:pPr lvl="0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F05476-8E12-4590-B0EA-A1818BA804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600" y="2803525"/>
            <a:ext cx="5687870" cy="1130670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A5AD878-D66B-4959-A182-EEC454B122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8600" y="3956076"/>
            <a:ext cx="3702859" cy="388621"/>
          </a:xfrm>
        </p:spPr>
        <p:txBody>
          <a:bodyPr anchor="ctr" anchorCtr="0"/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nl-NL"/>
              <a:t>datum</a:t>
            </a:r>
            <a:endParaRPr lang="en-US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FF42979-EB87-AD57-4D9A-9A10DC9A0448}"/>
              </a:ext>
            </a:extLst>
          </p:cNvPr>
          <p:cNvSpPr/>
          <p:nvPr userDrawn="1"/>
        </p:nvSpPr>
        <p:spPr>
          <a:xfrm>
            <a:off x="0" y="4534218"/>
            <a:ext cx="9144000" cy="609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2" name="Afbeelding 1" descr="Afbeelding met tekst, Lettertype, schermopname, logo&#10;&#10;Automatisch gegenereerde beschrijving">
            <a:extLst>
              <a:ext uri="{FF2B5EF4-FFF2-40B4-BE49-F238E27FC236}">
                <a16:creationId xmlns:a16="http://schemas.microsoft.com/office/drawing/2014/main" id="{DD6386B2-18F9-4362-2F78-02FFA3D1F6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5083" y="4343284"/>
            <a:ext cx="5220000" cy="10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63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62813" y="540001"/>
            <a:ext cx="3752537" cy="54204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0" y="1706881"/>
            <a:ext cx="3752850" cy="280774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CE65F86-A00C-46D7-8252-815107C0BB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2500" y="1257301"/>
            <a:ext cx="3752850" cy="364742"/>
          </a:xfrm>
        </p:spPr>
        <p:txBody>
          <a:bodyPr/>
          <a:lstStyle>
            <a:lvl1pPr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subkop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411663" cy="5143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018773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8569" y="540002"/>
            <a:ext cx="3752850" cy="71729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569" y="1800001"/>
            <a:ext cx="3752850" cy="28034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1158" y="0"/>
            <a:ext cx="4422843" cy="5143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64B28545-DAD0-4384-97C6-20DC455A4F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569" y="1257301"/>
            <a:ext cx="3752850" cy="364742"/>
          </a:xfrm>
        </p:spPr>
        <p:txBody>
          <a:bodyPr/>
          <a:lstStyle>
            <a:lvl1pPr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subkop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53672FC-C3AA-44C9-938D-4F3532C624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56542" y="4622417"/>
            <a:ext cx="468000" cy="42812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603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nks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8569" y="540001"/>
            <a:ext cx="3752850" cy="7173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3656" y="607470"/>
            <a:ext cx="3535964" cy="37054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2194560"/>
            <a:ext cx="4422843" cy="294894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0BA80A4A-ABB4-4FEB-9686-43B4C2872D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569" y="1257301"/>
            <a:ext cx="3752850" cy="364742"/>
          </a:xfrm>
        </p:spPr>
        <p:txBody>
          <a:bodyPr/>
          <a:lstStyle>
            <a:lvl1pPr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subkop</a:t>
            </a:r>
          </a:p>
        </p:txBody>
      </p:sp>
    </p:spTree>
    <p:extLst>
      <p:ext uri="{BB962C8B-B14F-4D97-AF65-F5344CB8AC3E}">
        <p14:creationId xmlns:p14="http://schemas.microsoft.com/office/powerpoint/2010/main" val="1116680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23526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314" y="2572392"/>
            <a:ext cx="3752537" cy="867721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0" y="2628900"/>
            <a:ext cx="3752850" cy="18478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55340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45624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3" name="Afbeelding 7">
            <a:extLst>
              <a:ext uri="{FF2B5EF4-FFF2-40B4-BE49-F238E27FC236}">
                <a16:creationId xmlns:a16="http://schemas.microsoft.com/office/drawing/2014/main" id="{30ABE3FB-3045-41F8-9AC2-66D5D876A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929" t="19489" r="1564" b="20323"/>
          <a:stretch/>
        </p:blipFill>
        <p:spPr>
          <a:xfrm>
            <a:off x="8589169" y="4652963"/>
            <a:ext cx="411956" cy="36671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75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678" y="501498"/>
            <a:ext cx="8133672" cy="498227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706880"/>
            <a:ext cx="8134350" cy="274447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75AC9B4B-DDAE-4A1C-97B0-2ED226DAF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257301"/>
            <a:ext cx="8133672" cy="364742"/>
          </a:xfrm>
        </p:spPr>
        <p:txBody>
          <a:bodyPr/>
          <a:lstStyle>
            <a:lvl1pPr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err="1"/>
              <a:t>subkop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1315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678" y="501498"/>
            <a:ext cx="8133672" cy="498227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63676"/>
            <a:ext cx="8134350" cy="29876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CE65F86-A00C-46D7-8252-815107C0BB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024892"/>
            <a:ext cx="8134350" cy="267334"/>
          </a:xfrm>
        </p:spPr>
        <p:txBody>
          <a:bodyPr/>
          <a:lstStyle>
            <a:lvl1pPr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err="1"/>
              <a:t>Subkop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330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vari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3A43B75F-8B7D-4044-8C08-2EA334D38532}"/>
              </a:ext>
            </a:extLst>
          </p:cNvPr>
          <p:cNvSpPr/>
          <p:nvPr userDrawn="1"/>
        </p:nvSpPr>
        <p:spPr>
          <a:xfrm>
            <a:off x="4572000" y="3098800"/>
            <a:ext cx="4571999" cy="14354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E9E9845-2988-47A9-9CF8-9FD6B1544906}"/>
              </a:ext>
            </a:extLst>
          </p:cNvPr>
          <p:cNvSpPr/>
          <p:nvPr userDrawn="1"/>
        </p:nvSpPr>
        <p:spPr>
          <a:xfrm>
            <a:off x="0" y="0"/>
            <a:ext cx="4571999" cy="309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7180" y="412590"/>
            <a:ext cx="4144820" cy="1790700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7180" y="3398953"/>
            <a:ext cx="3702859" cy="822403"/>
          </a:xfrm>
        </p:spPr>
        <p:txBody>
          <a:bodyPr anchor="ctr" anchorCtr="0"/>
          <a:lstStyle>
            <a:lvl1pPr marL="0" indent="0" algn="l">
              <a:buNone/>
              <a:defRPr sz="2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datum</a:t>
            </a:r>
            <a:endParaRPr lang="en-US" dirty="0"/>
          </a:p>
        </p:txBody>
      </p:sp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BED42EA4-3EFE-4D0E-972F-C682E3B8F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3098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93156-A694-4907-8CCD-FE30AC6FB917}"/>
              </a:ext>
            </a:extLst>
          </p:cNvPr>
          <p:cNvSpPr txBox="1"/>
          <p:nvPr userDrawn="1"/>
        </p:nvSpPr>
        <p:spPr>
          <a:xfrm>
            <a:off x="5228668" y="3609589"/>
            <a:ext cx="39052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900" b="1" kern="1200" noProof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#wewinnenveelmetsport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731F07F-1199-CDC7-C79E-3D2799E560DD}"/>
              </a:ext>
            </a:extLst>
          </p:cNvPr>
          <p:cNvSpPr/>
          <p:nvPr userDrawn="1"/>
        </p:nvSpPr>
        <p:spPr>
          <a:xfrm>
            <a:off x="0" y="4534217"/>
            <a:ext cx="9144000" cy="609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7106090-9946-961F-09A2-558DEA1B3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55083" y="4370242"/>
            <a:ext cx="5220000" cy="9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90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C59F0-D07E-855A-4B5C-FC6993D61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200E607-A8AA-702D-6701-016DA0498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2059D1-C62A-7D17-3B75-76890439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288E-BA3C-4B5D-A1A9-B385053BF6E7}" type="datetimeFigureOut">
              <a:rPr lang="nl-NL" smtClean="0"/>
              <a:t>21-3-2026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1809FC-76F1-94BC-C8B1-B3D7AEDD5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C13B78-AD33-C8D2-3CC8-199C30FA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DC014-AC9B-476A-9BD6-6A302A6724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965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5624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CBA12EA-ED5D-46DF-AB49-FDFB59BC4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442949"/>
            <a:ext cx="9144000" cy="2119526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83000">
                <a:schemeClr val="tx2">
                  <a:alpha val="5100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 dirty="0"/>
              <a:t> </a:t>
            </a:r>
          </a:p>
          <a:p>
            <a:pPr lvl="0"/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F05476-8E12-4590-B0EA-A1818BA804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99" y="2803525"/>
            <a:ext cx="5687870" cy="1130670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A5AD878-D66B-4959-A182-EEC454B122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8599" y="3956075"/>
            <a:ext cx="3702859" cy="388621"/>
          </a:xfrm>
        </p:spPr>
        <p:txBody>
          <a:bodyPr anchor="ctr" anchorCtr="0"/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datum</a:t>
            </a:r>
            <a:endParaRPr lang="en-US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FF42979-EB87-AD57-4D9A-9A10DC9A0448}"/>
              </a:ext>
            </a:extLst>
          </p:cNvPr>
          <p:cNvSpPr/>
          <p:nvPr userDrawn="1"/>
        </p:nvSpPr>
        <p:spPr>
          <a:xfrm>
            <a:off x="0" y="4534217"/>
            <a:ext cx="9144000" cy="609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D6386B2-18F9-4362-2F78-02FFA3D1F6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55083" y="4370242"/>
            <a:ext cx="5220000" cy="9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96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62812" y="540001"/>
            <a:ext cx="3752537" cy="54204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0" y="1706880"/>
            <a:ext cx="3752850" cy="280774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CE65F86-A00C-46D7-8252-815107C0BB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2500" y="1257300"/>
            <a:ext cx="3752850" cy="364742"/>
          </a:xfrm>
        </p:spPr>
        <p:txBody>
          <a:bodyPr/>
          <a:lstStyle>
            <a:lvl1pPr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subkop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11663" cy="5143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991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8569" y="540001"/>
            <a:ext cx="3752850" cy="71729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569" y="1800000"/>
            <a:ext cx="3752850" cy="28034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1157" y="0"/>
            <a:ext cx="4422843" cy="5143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64B28545-DAD0-4384-97C6-20DC455A4F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569" y="1257300"/>
            <a:ext cx="3752850" cy="364742"/>
          </a:xfrm>
        </p:spPr>
        <p:txBody>
          <a:bodyPr/>
          <a:lstStyle>
            <a:lvl1pPr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subkop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53672FC-C3AA-44C9-938D-4F3532C624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56542" y="4622416"/>
            <a:ext cx="468000" cy="42812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1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nks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8569" y="540001"/>
            <a:ext cx="3752850" cy="7173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3656" y="607470"/>
            <a:ext cx="3535964" cy="37054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194560"/>
            <a:ext cx="4422843" cy="294894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0BA80A4A-ABB4-4FEB-9686-43B4C2872D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569" y="1257300"/>
            <a:ext cx="3752850" cy="364742"/>
          </a:xfrm>
        </p:spPr>
        <p:txBody>
          <a:bodyPr/>
          <a:lstStyle>
            <a:lvl1pPr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subkop</a:t>
            </a:r>
          </a:p>
        </p:txBody>
      </p:sp>
    </p:spTree>
    <p:extLst>
      <p:ext uri="{BB962C8B-B14F-4D97-AF65-F5344CB8AC3E}">
        <p14:creationId xmlns:p14="http://schemas.microsoft.com/office/powerpoint/2010/main" val="360570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23526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313" y="2572391"/>
            <a:ext cx="3752537" cy="86772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0" y="2628900"/>
            <a:ext cx="3752850" cy="18478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922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5624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3" name="Afbeelding 7">
            <a:extLst>
              <a:ext uri="{FF2B5EF4-FFF2-40B4-BE49-F238E27FC236}">
                <a16:creationId xmlns:a16="http://schemas.microsoft.com/office/drawing/2014/main" id="{30ABE3FB-3045-41F8-9AC2-66D5D876A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929" t="19489" r="1564" b="20323"/>
          <a:stretch/>
        </p:blipFill>
        <p:spPr>
          <a:xfrm>
            <a:off x="8589169" y="4652962"/>
            <a:ext cx="411956" cy="36671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1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678" y="501497"/>
            <a:ext cx="8133672" cy="49822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706880"/>
            <a:ext cx="8134350" cy="274447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75AC9B4B-DDAE-4A1C-97B0-2ED226DAF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257300"/>
            <a:ext cx="8133672" cy="364742"/>
          </a:xfrm>
        </p:spPr>
        <p:txBody>
          <a:bodyPr/>
          <a:lstStyle>
            <a:lvl1pPr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569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35E2D79-80B0-4ABD-94D4-8026FCEB5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92407"/>
          <a:stretch/>
        </p:blipFill>
        <p:spPr>
          <a:xfrm>
            <a:off x="8450094" y="4534217"/>
            <a:ext cx="693906" cy="60928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3711" y="524843"/>
            <a:ext cx="8171639" cy="503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11" y="1692613"/>
            <a:ext cx="8171639" cy="26888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27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92" r:id="rId3"/>
    <p:sldLayoutId id="2147483662" r:id="rId4"/>
    <p:sldLayoutId id="2147483690" r:id="rId5"/>
    <p:sldLayoutId id="2147483691" r:id="rId6"/>
    <p:sldLayoutId id="2147483675" r:id="rId7"/>
    <p:sldLayoutId id="2147483676" r:id="rId8"/>
    <p:sldLayoutId id="2147483677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 baseline="0">
          <a:solidFill>
            <a:schemeClr val="tx1"/>
          </a:solidFill>
          <a:latin typeface="Brown" pitchFamily="50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9263" indent="-1778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793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35E2D79-80B0-4ABD-94D4-8026FCEB5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92407"/>
          <a:stretch/>
        </p:blipFill>
        <p:spPr>
          <a:xfrm>
            <a:off x="8450094" y="4534218"/>
            <a:ext cx="693906" cy="60928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3712" y="524843"/>
            <a:ext cx="8171639" cy="503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12" y="1692614"/>
            <a:ext cx="8171639" cy="26888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7" r:id="rId10"/>
    <p:sldLayoutId id="214748371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1" kern="1200" baseline="0">
          <a:solidFill>
            <a:schemeClr val="tx1"/>
          </a:solidFill>
          <a:latin typeface="Brown" pitchFamily="50" charset="0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66693" indent="-266693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9252" indent="-17779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45" indent="-179384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0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3.png"/><Relationship Id="rId21" Type="http://schemas.openxmlformats.org/officeDocument/2006/relationships/image" Target="../media/image19.png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17" Type="http://schemas.openxmlformats.org/officeDocument/2006/relationships/image" Target="../media/image25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24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30.png"/><Relationship Id="rId23" Type="http://schemas.openxmlformats.org/officeDocument/2006/relationships/image" Target="../media/image20.png"/><Relationship Id="rId10" Type="http://schemas.openxmlformats.org/officeDocument/2006/relationships/image" Target="../media/image18.png"/><Relationship Id="rId19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F2512-D6C6-474C-AB3C-3E3DEF99D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80" y="412590"/>
            <a:ext cx="4144820" cy="1790700"/>
          </a:xfrm>
        </p:spPr>
        <p:txBody>
          <a:bodyPr anchor="t">
            <a:normAutofit/>
          </a:bodyPr>
          <a:lstStyle/>
          <a:p>
            <a:r>
              <a:rPr lang="en-GB" sz="3100" dirty="0"/>
              <a:t>Welkom, ronde 1</a:t>
            </a:r>
            <a:br>
              <a:rPr lang="en-GB" sz="3100" dirty="0"/>
            </a:br>
            <a:br>
              <a:rPr lang="en-GB" sz="3100" dirty="0"/>
            </a:br>
            <a:r>
              <a:rPr lang="en-GB" sz="3100" dirty="0" err="1"/>
              <a:t>Kadercoaching</a:t>
            </a:r>
            <a:br>
              <a:rPr lang="en-GB" sz="3100" dirty="0"/>
            </a:br>
            <a:r>
              <a:rPr lang="en-GB" sz="3100" dirty="0" err="1"/>
              <a:t>waarom</a:t>
            </a:r>
            <a:r>
              <a:rPr lang="en-GB" sz="3100" dirty="0"/>
              <a:t>, wat </a:t>
            </a:r>
            <a:r>
              <a:rPr lang="en-GB" sz="3100" dirty="0" err="1"/>
              <a:t>en</a:t>
            </a:r>
            <a:r>
              <a:rPr lang="en-GB" sz="3100" dirty="0"/>
              <a:t> hoe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BE3CD-06AD-4B41-9449-8BEA03F39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180" y="3398953"/>
            <a:ext cx="3702859" cy="822403"/>
          </a:xfrm>
        </p:spPr>
        <p:txBody>
          <a:bodyPr anchor="ctr">
            <a:normAutofit/>
          </a:bodyPr>
          <a:lstStyle/>
          <a:p>
            <a:r>
              <a:rPr lang="en-GB" dirty="0"/>
              <a:t>21 </a:t>
            </a:r>
            <a:r>
              <a:rPr lang="en-GB" dirty="0" err="1"/>
              <a:t>maart</a:t>
            </a:r>
            <a:r>
              <a:rPr lang="en-GB" dirty="0"/>
              <a:t> 2026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8CC417-21E1-AB7A-95C4-7133D05B0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7830"/>
            <a:ext cx="4572000" cy="2263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306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14CE7-FB92-2616-3CD0-8C05AFFE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69" y="540001"/>
            <a:ext cx="3752850" cy="717299"/>
          </a:xfrm>
        </p:spPr>
        <p:txBody>
          <a:bodyPr anchor="t">
            <a:normAutofit/>
          </a:bodyPr>
          <a:lstStyle/>
          <a:p>
            <a:r>
              <a:rPr lang="nl-NL" dirty="0"/>
              <a:t>Zelf aan de slag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35EB3B1-2C6C-D4FC-934E-5188F8F116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569" y="1020797"/>
            <a:ext cx="3752850" cy="364742"/>
          </a:xfrm>
        </p:spPr>
        <p:txBody>
          <a:bodyPr anchor="t">
            <a:normAutofit/>
          </a:bodyPr>
          <a:lstStyle/>
          <a:p>
            <a:r>
              <a:rPr lang="nl-NL" dirty="0"/>
              <a:t>Het succesmodel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5A2DDD5-4AE1-F7CC-34AC-9BEAA2E94E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56542" y="4622416"/>
            <a:ext cx="468000" cy="42812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6F88E5-7A04-8B11-78C6-7496F345B2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762"/>
          <a:stretch>
            <a:fillRect/>
          </a:stretch>
        </p:blipFill>
        <p:spPr>
          <a:xfrm>
            <a:off x="119458" y="1416218"/>
            <a:ext cx="7474038" cy="36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2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0299C-8225-3CDF-1966-EEE2272AB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69" y="540001"/>
            <a:ext cx="3752850" cy="717299"/>
          </a:xfrm>
        </p:spPr>
        <p:txBody>
          <a:bodyPr anchor="t">
            <a:noAutofit/>
          </a:bodyPr>
          <a:lstStyle/>
          <a:p>
            <a:r>
              <a:rPr lang="nl-NL" sz="2400" dirty="0"/>
              <a:t>Wat het sportbedrijf voor je kan betekenen</a:t>
            </a:r>
          </a:p>
        </p:txBody>
      </p:sp>
      <p:pic>
        <p:nvPicPr>
          <p:cNvPr id="4100" name="Picture 4" descr="Trainersbegeleiding: een win-winsituatie - KNKV">
            <a:extLst>
              <a:ext uri="{FF2B5EF4-FFF2-40B4-BE49-F238E27FC236}">
                <a16:creationId xmlns:a16="http://schemas.microsoft.com/office/drawing/2014/main" id="{FD8C5BDB-517C-E3CB-2B50-B8AC425D5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7" r="14885"/>
          <a:stretch>
            <a:fillRect/>
          </a:stretch>
        </p:blipFill>
        <p:spPr bwMode="auto">
          <a:xfrm>
            <a:off x="4721157" y="10"/>
            <a:ext cx="4422843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FED7C4-CE7F-27E0-2E72-71DAEB36D9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569" y="1793043"/>
            <a:ext cx="3752850" cy="364742"/>
          </a:xfrm>
        </p:spPr>
        <p:txBody>
          <a:bodyPr anchor="t">
            <a:normAutofit/>
          </a:bodyPr>
          <a:lstStyle/>
          <a:p>
            <a:r>
              <a:rPr lang="nl-NL" dirty="0"/>
              <a:t>En de opleiding</a:t>
            </a:r>
          </a:p>
        </p:txBody>
      </p:sp>
      <p:sp>
        <p:nvSpPr>
          <p:cNvPr id="4105" name="Text Placeholder 5">
            <a:extLst>
              <a:ext uri="{FF2B5EF4-FFF2-40B4-BE49-F238E27FC236}">
                <a16:creationId xmlns:a16="http://schemas.microsoft.com/office/drawing/2014/main" id="{52E58AAA-5FC5-0E3F-2E74-2BAEFBAD92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56542" y="4622416"/>
            <a:ext cx="468000" cy="428122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41FEF14-EDF0-0309-6923-696D7F4D3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23" y="2157785"/>
            <a:ext cx="4353760" cy="2429398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B3F44EC-C1FF-3F83-F6CD-939899766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569" y="2218414"/>
            <a:ext cx="3752850" cy="2385045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2419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B5987AFF-390C-1441-C165-9C356D3F4A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576A7B5-0C9F-BBBC-87E4-DB97B4F6F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04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21EC3-C988-25FE-F8FB-F0D5D4595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80" y="412590"/>
            <a:ext cx="4144820" cy="1790700"/>
          </a:xfrm>
        </p:spPr>
        <p:txBody>
          <a:bodyPr anchor="t">
            <a:normAutofit/>
          </a:bodyPr>
          <a:lstStyle/>
          <a:p>
            <a:r>
              <a:rPr lang="nl-NL" dirty="0"/>
              <a:t>Next step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D5CA46-C772-E107-6335-C20A061BB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181" y="3398954"/>
            <a:ext cx="3702859" cy="822403"/>
          </a:xfrm>
        </p:spPr>
        <p:txBody>
          <a:bodyPr anchor="ctr">
            <a:normAutofit/>
          </a:bodyPr>
          <a:lstStyle/>
          <a:p>
            <a:r>
              <a:rPr lang="nl-NL" sz="2000" dirty="0"/>
              <a:t>Wat is je eerst volgende stap?</a:t>
            </a:r>
          </a:p>
        </p:txBody>
      </p:sp>
      <p:pic>
        <p:nvPicPr>
          <p:cNvPr id="6" name="Picture 2" descr="AH-erlebnis – Wat u niet in de kranten leest">
            <a:extLst>
              <a:ext uri="{FF2B5EF4-FFF2-40B4-BE49-F238E27FC236}">
                <a16:creationId xmlns:a16="http://schemas.microsoft.com/office/drawing/2014/main" id="{C8B7E88C-33CF-6BA6-CEAD-0934088C2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0"/>
          <a:stretch>
            <a:fillRect/>
          </a:stretch>
        </p:blipFill>
        <p:spPr bwMode="auto">
          <a:xfrm>
            <a:off x="4572000" y="10"/>
            <a:ext cx="4572000" cy="3098790"/>
          </a:xfrm>
          <a:prstGeom prst="rect">
            <a:avLst/>
          </a:prstGeom>
          <a:noFill/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9E89B51-1F30-2B02-8834-D8D835041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99736">
            <a:off x="6615284" y="1628845"/>
            <a:ext cx="1733792" cy="59063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847DD7D-9DED-986C-DD8C-45155EC8D1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33091">
            <a:off x="6925173" y="2205746"/>
            <a:ext cx="1892171" cy="7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30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008C4-B524-C89F-6A8C-030F0315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D02525-F42F-FB2B-A40D-7E9C82BE1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241FFB4-C4AC-F9ED-68D5-13B0F56C3C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289FDD6-7C7E-41C0-8217-236AB14A2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402723A-2885-7AC5-2498-6F9390762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C9E5A7-A274-D538-C993-35A00E2E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7"/>
            <a:ext cx="9144000" cy="51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2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C6143-FBB6-F2B5-D353-1D07F2871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CFDEF-B999-4796-4AF8-89997784A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80" y="412590"/>
            <a:ext cx="4144820" cy="1790700"/>
          </a:xfrm>
        </p:spPr>
        <p:txBody>
          <a:bodyPr anchor="t">
            <a:normAutofit/>
          </a:bodyPr>
          <a:lstStyle/>
          <a:p>
            <a:r>
              <a:rPr lang="en-GB" sz="3100" dirty="0"/>
              <a:t>Welkom ronde 2</a:t>
            </a:r>
            <a:br>
              <a:rPr lang="en-GB" sz="3100" dirty="0"/>
            </a:br>
            <a:br>
              <a:rPr lang="en-GB" sz="3100" dirty="0"/>
            </a:br>
            <a:r>
              <a:rPr lang="en-GB" sz="3100" dirty="0" err="1"/>
              <a:t>Kadercoaching</a:t>
            </a:r>
            <a:r>
              <a:rPr lang="en-GB" sz="3100" dirty="0"/>
              <a:t> </a:t>
            </a:r>
            <a:br>
              <a:rPr lang="en-GB" sz="3100" dirty="0"/>
            </a:br>
            <a:r>
              <a:rPr lang="en-GB" sz="3100" dirty="0" err="1"/>
              <a:t>waarom</a:t>
            </a:r>
            <a:r>
              <a:rPr lang="en-GB" sz="3100" dirty="0"/>
              <a:t>, wat </a:t>
            </a:r>
            <a:r>
              <a:rPr lang="en-GB" sz="3100" dirty="0" err="1"/>
              <a:t>en</a:t>
            </a:r>
            <a:r>
              <a:rPr lang="en-GB" sz="3100" dirty="0"/>
              <a:t> hoe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829367-BC5D-93BC-FDB7-0C3B797A1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180" y="3398953"/>
            <a:ext cx="3702859" cy="822403"/>
          </a:xfrm>
        </p:spPr>
        <p:txBody>
          <a:bodyPr anchor="ctr">
            <a:normAutofit/>
          </a:bodyPr>
          <a:lstStyle/>
          <a:p>
            <a:r>
              <a:rPr lang="en-GB" dirty="0"/>
              <a:t>21 </a:t>
            </a:r>
            <a:r>
              <a:rPr lang="en-GB" dirty="0" err="1"/>
              <a:t>maart</a:t>
            </a:r>
            <a:r>
              <a:rPr lang="en-GB" dirty="0"/>
              <a:t> 2026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BDA1B67-81B8-49F6-D163-74A26D24A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0"/>
            <a:ext cx="3873500" cy="309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0527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858D83-3EB9-B0BB-ABC3-ECA964651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1C7B938-A5A3-E500-9CEC-674CB6143D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2400" dirty="0"/>
              <a:t>Kim Noteltiers</a:t>
            </a:r>
          </a:p>
          <a:p>
            <a:r>
              <a:rPr lang="nl-NL" sz="2400" dirty="0"/>
              <a:t>Marcel Kraa</a:t>
            </a:r>
          </a:p>
        </p:txBody>
      </p:sp>
      <p:pic>
        <p:nvPicPr>
          <p:cNvPr id="3074" name="Picture 2" descr="Marcel Kraa Hoofd Talentontwikkeling &amp; Topsport - NTTB">
            <a:extLst>
              <a:ext uri="{FF2B5EF4-FFF2-40B4-BE49-F238E27FC236}">
                <a16:creationId xmlns:a16="http://schemas.microsoft.com/office/drawing/2014/main" id="{F3FE527C-2500-8C7A-1C7A-4CCA7EA08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>
            <a:fillRect/>
          </a:stretch>
        </p:blipFill>
        <p:spPr bwMode="auto">
          <a:xfrm>
            <a:off x="4572000" y="0"/>
            <a:ext cx="4572000" cy="31062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afbeelding 5" descr="Afbeelding met kleding, person, Menselijk gezicht, persoon&#10;&#10;Door AI gegenereerde inhoud is mogelijk onjuist.">
            <a:extLst>
              <a:ext uri="{FF2B5EF4-FFF2-40B4-BE49-F238E27FC236}">
                <a16:creationId xmlns:a16="http://schemas.microsoft.com/office/drawing/2014/main" id="{3D7DCF2A-AD07-2E46-7830-1F2AB89A44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50" r="850"/>
          <a:stretch>
            <a:fillRect/>
          </a:stretch>
        </p:blipFill>
        <p:spPr>
          <a:xfrm>
            <a:off x="6400800" y="1300296"/>
            <a:ext cx="2664571" cy="18059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6514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compress-Clubkadercoach">
            <a:hlinkClick r:id="" action="ppaction://media"/>
            <a:extLst>
              <a:ext uri="{FF2B5EF4-FFF2-40B4-BE49-F238E27FC236}">
                <a16:creationId xmlns:a16="http://schemas.microsoft.com/office/drawing/2014/main" id="{CE07F6B2-6E29-38BE-6DA1-BDDC11B514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944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2653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F3BC6D-A5DC-EC59-9728-03DA6B91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2A11D0-A97D-4BF0-F345-E719BEB67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9727745-BD10-878E-4857-2B6CBB2EFB0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5192AC7-51A8-B06D-AEBB-9C5581D342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4A0FBEF-0BE3-E6E4-0801-F127139631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7821BC-4C42-D674-C915-A4D87A9B6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144000" cy="50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42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4DCBC-64A7-C088-99E6-F8C58C9F8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CA1EB89-312E-9899-B6AA-F139AB74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77878" y="-846216"/>
            <a:ext cx="10269511" cy="4301320"/>
          </a:xfrm>
          <a:prstGeom prst="rect">
            <a:avLst/>
          </a:prstGeom>
        </p:spPr>
      </p:pic>
      <p:pic>
        <p:nvPicPr>
          <p:cNvPr id="6" name="Afbeelding 5" descr="Afbeelding met schermopname, illustratie, ontwerp&#10;&#10;Door AI gegenereerde inhoud is mogelijk onjuist.">
            <a:extLst>
              <a:ext uri="{FF2B5EF4-FFF2-40B4-BE49-F238E27FC236}">
                <a16:creationId xmlns:a16="http://schemas.microsoft.com/office/drawing/2014/main" id="{353DB140-2928-1C20-F742-20E6D58CE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61" y="770474"/>
            <a:ext cx="9276615" cy="4429548"/>
          </a:xfrm>
          <a:prstGeom prst="rect">
            <a:avLst/>
          </a:prstGeom>
        </p:spPr>
      </p:pic>
      <p:pic>
        <p:nvPicPr>
          <p:cNvPr id="12" name="Renbaan">
            <a:extLst>
              <a:ext uri="{FF2B5EF4-FFF2-40B4-BE49-F238E27FC236}">
                <a16:creationId xmlns:a16="http://schemas.microsoft.com/office/drawing/2014/main" id="{C94DFD0D-AF93-2CAB-B0F1-5B0B8EB4D8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0346" y="931761"/>
            <a:ext cx="7287336" cy="4695098"/>
          </a:xfrm>
          <a:prstGeom prst="rect">
            <a:avLst/>
          </a:prstGeom>
        </p:spPr>
      </p:pic>
      <p:pic>
        <p:nvPicPr>
          <p:cNvPr id="14" name="Afbeelding 13" descr="Afbeelding met tekst, schermopname, Lettertype, Elektrisch blauw&#10;&#10;Door AI gegenereerde inhoud is mogelijk onjuist.">
            <a:extLst>
              <a:ext uri="{FF2B5EF4-FFF2-40B4-BE49-F238E27FC236}">
                <a16:creationId xmlns:a16="http://schemas.microsoft.com/office/drawing/2014/main" id="{2D66AA87-2508-7B65-E8D0-89F310B7B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427" y="618791"/>
            <a:ext cx="2204666" cy="1634816"/>
          </a:xfrm>
          <a:prstGeom prst="rect">
            <a:avLst/>
          </a:prstGeom>
        </p:spPr>
      </p:pic>
      <p:pic>
        <p:nvPicPr>
          <p:cNvPr id="24" name="Afbeelding 23" descr="Afbeelding met illustratie, clipart, tekenfilm, Animatie&#10;&#10;Door AI gegenereerde inhoud is mogelijk onjuist.">
            <a:extLst>
              <a:ext uri="{FF2B5EF4-FFF2-40B4-BE49-F238E27FC236}">
                <a16:creationId xmlns:a16="http://schemas.microsoft.com/office/drawing/2014/main" id="{A21F4512-4BB3-065E-A932-D4AB4F35D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07" y="1233639"/>
            <a:ext cx="2014008" cy="2336249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3A87C966-4500-4E19-470E-5FF10E15B2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7569" y="2847014"/>
            <a:ext cx="1778353" cy="2680492"/>
          </a:xfrm>
          <a:prstGeom prst="rect">
            <a:avLst/>
          </a:prstGeom>
        </p:spPr>
      </p:pic>
      <p:pic>
        <p:nvPicPr>
          <p:cNvPr id="28" name="Afbeelding 27" descr="Afbeelding met Lettertype, schermopname, Graphics, Elektrisch blauw&#10;&#10;Door AI gegenereerde inhoud is mogelijk onjuist.">
            <a:extLst>
              <a:ext uri="{FF2B5EF4-FFF2-40B4-BE49-F238E27FC236}">
                <a16:creationId xmlns:a16="http://schemas.microsoft.com/office/drawing/2014/main" id="{6D0582C7-AE43-AC1E-601E-92F2FDD2AD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49" y="276544"/>
            <a:ext cx="1336394" cy="34224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5EBB04A-4EA2-AE2D-DE08-CC191528328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21145" y="3393851"/>
            <a:ext cx="1488687" cy="1240573"/>
          </a:xfrm>
          <a:prstGeom prst="rect">
            <a:avLst/>
          </a:prstGeom>
        </p:spPr>
      </p:pic>
      <p:pic>
        <p:nvPicPr>
          <p:cNvPr id="9" name="Afbeelding 8" descr="Afbeelding met clipart, emoticon, tekenfilm&#10;&#10;Door AI gegenereerde inhoud is mogelijk onjuist.">
            <a:extLst>
              <a:ext uri="{FF2B5EF4-FFF2-40B4-BE49-F238E27FC236}">
                <a16:creationId xmlns:a16="http://schemas.microsoft.com/office/drawing/2014/main" id="{9B55BA79-893D-B0ED-2532-089104C95C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3819" y="5339245"/>
            <a:ext cx="851936" cy="136936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715AEFD-1902-1DE9-9344-59E2B090C4B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93742" y="4286002"/>
            <a:ext cx="210278" cy="24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6203 L -3.88889E-6 -0.1879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0.09845 L -3.61111E-6 -0.230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4DCBC-64A7-C088-99E6-F8C58C9F8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CA1EB89-312E-9899-B6AA-F139AB74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77878" y="-1829831"/>
            <a:ext cx="10269511" cy="4301320"/>
          </a:xfrm>
          <a:prstGeom prst="rect">
            <a:avLst/>
          </a:prstGeom>
        </p:spPr>
      </p:pic>
      <p:pic>
        <p:nvPicPr>
          <p:cNvPr id="6" name="Afbeelding 5" descr="Afbeelding met schermopname, illustratie, ontwerp&#10;&#10;Door AI gegenereerde inhoud is mogelijk onjuist.">
            <a:extLst>
              <a:ext uri="{FF2B5EF4-FFF2-40B4-BE49-F238E27FC236}">
                <a16:creationId xmlns:a16="http://schemas.microsoft.com/office/drawing/2014/main" id="{353DB140-2928-1C20-F742-20E6D58CE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61" y="770474"/>
            <a:ext cx="9276615" cy="442954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94DFD0D-AF93-2CAB-B0F1-5B0B8EB4D8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0346" y="931761"/>
            <a:ext cx="7287336" cy="4695098"/>
          </a:xfrm>
          <a:prstGeom prst="rect">
            <a:avLst/>
          </a:prstGeom>
        </p:spPr>
      </p:pic>
      <p:pic>
        <p:nvPicPr>
          <p:cNvPr id="14" name="Afbeelding 13" descr="Afbeelding met tekst, schermopname, Lettertype, Elektrisch blauw&#10;&#10;Door AI gegenereerde inhoud is mogelijk onjuist.">
            <a:extLst>
              <a:ext uri="{FF2B5EF4-FFF2-40B4-BE49-F238E27FC236}">
                <a16:creationId xmlns:a16="http://schemas.microsoft.com/office/drawing/2014/main" id="{2D66AA87-2508-7B65-E8D0-89F310B7B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427" y="618791"/>
            <a:ext cx="2204666" cy="1634816"/>
          </a:xfrm>
          <a:prstGeom prst="rect">
            <a:avLst/>
          </a:prstGeom>
        </p:spPr>
      </p:pic>
      <p:pic>
        <p:nvPicPr>
          <p:cNvPr id="17" name="Afbeelding 16" descr="Afbeelding met illustratie, clipart, tekenfilm, Animatie&#10;&#10;Door AI gegenereerde inhoud is mogelijk onjuist.">
            <a:extLst>
              <a:ext uri="{FF2B5EF4-FFF2-40B4-BE49-F238E27FC236}">
                <a16:creationId xmlns:a16="http://schemas.microsoft.com/office/drawing/2014/main" id="{B8C996E2-F576-2A54-F3BA-9A95573F1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07" y="1233639"/>
            <a:ext cx="2014008" cy="2336249"/>
          </a:xfrm>
          <a:prstGeom prst="rect">
            <a:avLst/>
          </a:prstGeom>
        </p:spPr>
      </p:pic>
      <p:pic>
        <p:nvPicPr>
          <p:cNvPr id="19" name="Afbeelding 18" descr="Afbeelding met tekenfilm, schermopname, Tekenfilm&#10;&#10;Door AI gegenereerde inhoud is mogelijk onjuist.">
            <a:extLst>
              <a:ext uri="{FF2B5EF4-FFF2-40B4-BE49-F238E27FC236}">
                <a16:creationId xmlns:a16="http://schemas.microsoft.com/office/drawing/2014/main" id="{2390EA8F-8AF3-E2F9-203F-5E5E4C2E2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262" y="1215559"/>
            <a:ext cx="2946503" cy="1016036"/>
          </a:xfrm>
          <a:prstGeom prst="rect">
            <a:avLst/>
          </a:prstGeom>
        </p:spPr>
      </p:pic>
      <p:pic>
        <p:nvPicPr>
          <p:cNvPr id="21" name="Afbeelding 20" descr="Afbeelding met Tekenfilm, clipart, illustratie, Kinderkunst&#10;&#10;Door AI gegenereerde inhoud is mogelijk onjuist.">
            <a:extLst>
              <a:ext uri="{FF2B5EF4-FFF2-40B4-BE49-F238E27FC236}">
                <a16:creationId xmlns:a16="http://schemas.microsoft.com/office/drawing/2014/main" id="{90953423-AD13-2376-BC45-A52B79F06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9307" y="1734271"/>
            <a:ext cx="1870762" cy="133498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828DBEC4-5C2B-CC21-70DC-5EE15A5274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5107" y="2854350"/>
            <a:ext cx="2751513" cy="16283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478D411-FD25-1FF3-2A14-D0EDE04C009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7569" y="2847014"/>
            <a:ext cx="1778353" cy="2680492"/>
          </a:xfrm>
          <a:prstGeom prst="rect">
            <a:avLst/>
          </a:prstGeom>
        </p:spPr>
      </p:pic>
      <p:pic>
        <p:nvPicPr>
          <p:cNvPr id="4" name="Afbeelding 3" descr="Afbeelding met Lettertype, schermopname, Graphics, Elektrisch blauw&#10;&#10;Door AI gegenereerde inhoud is mogelijk onjuist.">
            <a:extLst>
              <a:ext uri="{FF2B5EF4-FFF2-40B4-BE49-F238E27FC236}">
                <a16:creationId xmlns:a16="http://schemas.microsoft.com/office/drawing/2014/main" id="{E8EBAB38-6B12-8BA0-13E7-2EBF54DCEE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549" y="276544"/>
            <a:ext cx="1336394" cy="34224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240148E-911C-ADA2-E600-BA570404D0C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21145" y="3393851"/>
            <a:ext cx="1488687" cy="1240573"/>
          </a:xfrm>
          <a:prstGeom prst="rect">
            <a:avLst/>
          </a:prstGeom>
        </p:spPr>
      </p:pic>
      <p:pic>
        <p:nvPicPr>
          <p:cNvPr id="7" name="Afbeelding 6" descr="Afbeelding met clipart, emoticon, tekenfilm&#10;&#10;Door AI gegenereerde inhoud is mogelijk onjuist.">
            <a:extLst>
              <a:ext uri="{FF2B5EF4-FFF2-40B4-BE49-F238E27FC236}">
                <a16:creationId xmlns:a16="http://schemas.microsoft.com/office/drawing/2014/main" id="{61156126-588E-FD11-5836-6FA2EB21F6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3819" y="4153418"/>
            <a:ext cx="851936" cy="136936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0569D65-1CC1-35F5-FD77-FC0F9986799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93742" y="4286002"/>
            <a:ext cx="210278" cy="24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4DCBC-64A7-C088-99E6-F8C58C9F8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CA1EB89-312E-9899-B6AA-F139AB74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77878" y="-1829831"/>
            <a:ext cx="10269511" cy="4301320"/>
          </a:xfrm>
          <a:prstGeom prst="rect">
            <a:avLst/>
          </a:prstGeom>
        </p:spPr>
      </p:pic>
      <p:pic>
        <p:nvPicPr>
          <p:cNvPr id="6" name="Afbeelding 5" descr="Afbeelding met schermopname, illustratie, ontwerp&#10;&#10;Door AI gegenereerde inhoud is mogelijk onjuist.">
            <a:extLst>
              <a:ext uri="{FF2B5EF4-FFF2-40B4-BE49-F238E27FC236}">
                <a16:creationId xmlns:a16="http://schemas.microsoft.com/office/drawing/2014/main" id="{353DB140-2928-1C20-F742-20E6D58CE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61" y="770474"/>
            <a:ext cx="9276615" cy="442954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94DFD0D-AF93-2CAB-B0F1-5B0B8EB4D8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0346" y="931761"/>
            <a:ext cx="7287336" cy="4695098"/>
          </a:xfrm>
          <a:prstGeom prst="rect">
            <a:avLst/>
          </a:prstGeom>
        </p:spPr>
      </p:pic>
      <p:pic>
        <p:nvPicPr>
          <p:cNvPr id="14" name="Afbeelding 13" descr="Afbeelding met tekst, schermopname, Lettertype, Elektrisch blauw&#10;&#10;Door AI gegenereerde inhoud is mogelijk onjuist.">
            <a:extLst>
              <a:ext uri="{FF2B5EF4-FFF2-40B4-BE49-F238E27FC236}">
                <a16:creationId xmlns:a16="http://schemas.microsoft.com/office/drawing/2014/main" id="{2D66AA87-2508-7B65-E8D0-89F310B7B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427" y="618791"/>
            <a:ext cx="2204666" cy="1634816"/>
          </a:xfrm>
          <a:prstGeom prst="rect">
            <a:avLst/>
          </a:prstGeom>
        </p:spPr>
      </p:pic>
      <p:pic>
        <p:nvPicPr>
          <p:cNvPr id="17" name="Afbeelding 16" descr="Afbeelding met illustratie, clipart, tekenfilm, Animatie&#10;&#10;Door AI gegenereerde inhoud is mogelijk onjuist.">
            <a:extLst>
              <a:ext uri="{FF2B5EF4-FFF2-40B4-BE49-F238E27FC236}">
                <a16:creationId xmlns:a16="http://schemas.microsoft.com/office/drawing/2014/main" id="{B8C996E2-F576-2A54-F3BA-9A95573F1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07" y="1233639"/>
            <a:ext cx="2014008" cy="2336249"/>
          </a:xfrm>
          <a:prstGeom prst="rect">
            <a:avLst/>
          </a:prstGeom>
        </p:spPr>
      </p:pic>
      <p:pic>
        <p:nvPicPr>
          <p:cNvPr id="19" name="Afbeelding 18" descr="Afbeelding met tekenfilm, schermopname, Tekenfilm&#10;&#10;Door AI gegenereerde inhoud is mogelijk onjuist.">
            <a:extLst>
              <a:ext uri="{FF2B5EF4-FFF2-40B4-BE49-F238E27FC236}">
                <a16:creationId xmlns:a16="http://schemas.microsoft.com/office/drawing/2014/main" id="{2390EA8F-8AF3-E2F9-203F-5E5E4C2E2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262" y="1215559"/>
            <a:ext cx="2946503" cy="1016036"/>
          </a:xfrm>
          <a:prstGeom prst="rect">
            <a:avLst/>
          </a:prstGeom>
        </p:spPr>
      </p:pic>
      <p:pic>
        <p:nvPicPr>
          <p:cNvPr id="21" name="Afbeelding 20" descr="Afbeelding met Tekenfilm, clipart, illustratie, Kinderkunst&#10;&#10;Door AI gegenereerde inhoud is mogelijk onjuist.">
            <a:extLst>
              <a:ext uri="{FF2B5EF4-FFF2-40B4-BE49-F238E27FC236}">
                <a16:creationId xmlns:a16="http://schemas.microsoft.com/office/drawing/2014/main" id="{90953423-AD13-2376-BC45-A52B79F06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9307" y="1734271"/>
            <a:ext cx="1870762" cy="133498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478D411-FD25-1FF3-2A14-D0EDE04C009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7569" y="2847014"/>
            <a:ext cx="1778353" cy="26804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DA96766-E5F8-550B-E0E8-69ED3CEA29D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551352" y="1820038"/>
            <a:ext cx="518377" cy="927622"/>
          </a:xfrm>
          <a:prstGeom prst="rect">
            <a:avLst/>
          </a:prstGeom>
        </p:spPr>
      </p:pic>
      <p:pic>
        <p:nvPicPr>
          <p:cNvPr id="7" name="Afbeelding 6" descr="Afbeelding met clipart, silhouet, tekenfilm, kunst&#10;&#10;Door AI gegenereerde inhoud is mogelijk onjuist.">
            <a:extLst>
              <a:ext uri="{FF2B5EF4-FFF2-40B4-BE49-F238E27FC236}">
                <a16:creationId xmlns:a16="http://schemas.microsoft.com/office/drawing/2014/main" id="{55EC37BC-64E7-F78C-F1EA-583A505B81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0425" y="2469716"/>
            <a:ext cx="712222" cy="707241"/>
          </a:xfrm>
          <a:prstGeom prst="rect">
            <a:avLst/>
          </a:prstGeom>
        </p:spPr>
      </p:pic>
      <p:pic>
        <p:nvPicPr>
          <p:cNvPr id="11" name="Afbeelding 10" descr="Afbeelding met tekenfilm, kleding, clipart, Tekenfilm&#10;&#10;Door AI gegenereerde inhoud is mogelijk onjuist.">
            <a:extLst>
              <a:ext uri="{FF2B5EF4-FFF2-40B4-BE49-F238E27FC236}">
                <a16:creationId xmlns:a16="http://schemas.microsoft.com/office/drawing/2014/main" id="{7E37BAE7-34DF-458C-D88B-54E1136D6A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1740" y="831598"/>
            <a:ext cx="1065841" cy="737124"/>
          </a:xfrm>
          <a:prstGeom prst="rect">
            <a:avLst/>
          </a:prstGeom>
        </p:spPr>
      </p:pic>
      <p:pic>
        <p:nvPicPr>
          <p:cNvPr id="16" name="Afbeelding 15" descr="Afbeelding met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00C05FC8-571E-1DEE-5A29-77CA0E834D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9663" y="2543298"/>
            <a:ext cx="413387" cy="861638"/>
          </a:xfrm>
          <a:prstGeom prst="rect">
            <a:avLst/>
          </a:prstGeom>
        </p:spPr>
      </p:pic>
      <p:pic>
        <p:nvPicPr>
          <p:cNvPr id="20" name="Afbeelding 19" descr="Afbeelding met clipart, illustratie, tekening, tekenfilm&#10;&#10;Door AI gegenereerde inhoud is mogelijk onjuist.">
            <a:extLst>
              <a:ext uri="{FF2B5EF4-FFF2-40B4-BE49-F238E27FC236}">
                <a16:creationId xmlns:a16="http://schemas.microsoft.com/office/drawing/2014/main" id="{2FFC23F8-0BDA-39D8-4A44-5F1A99EF4B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98273" y="2786298"/>
            <a:ext cx="532921" cy="771988"/>
          </a:xfrm>
          <a:prstGeom prst="rect">
            <a:avLst/>
          </a:prstGeom>
        </p:spPr>
      </p:pic>
      <p:pic>
        <p:nvPicPr>
          <p:cNvPr id="24" name="Afbeelding 23" descr="Afbeelding met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16E37D26-3F85-39D7-83A5-77E4AF9C91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62158" y="2217057"/>
            <a:ext cx="1078685" cy="255862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828DBEC4-5C2B-CC21-70DC-5EE15A5274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5107" y="2854350"/>
            <a:ext cx="2751513" cy="1628347"/>
          </a:xfrm>
          <a:prstGeom prst="rect">
            <a:avLst/>
          </a:prstGeom>
        </p:spPr>
      </p:pic>
      <p:pic>
        <p:nvPicPr>
          <p:cNvPr id="33" name="Wolk 1" descr="Afbeelding met Lettertype, Graphics, wit, logo&#10;&#10;Door AI gegenereerde inhoud is mogelijk onjuist.">
            <a:extLst>
              <a:ext uri="{FF2B5EF4-FFF2-40B4-BE49-F238E27FC236}">
                <a16:creationId xmlns:a16="http://schemas.microsoft.com/office/drawing/2014/main" id="{5D48B331-B726-C325-8463-3BDA316577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47686" y="503402"/>
            <a:ext cx="812800" cy="302247"/>
          </a:xfrm>
          <a:prstGeom prst="rect">
            <a:avLst/>
          </a:prstGeom>
        </p:spPr>
      </p:pic>
      <p:pic>
        <p:nvPicPr>
          <p:cNvPr id="34" name="Wolk 2" descr="Afbeelding met Lettertype, Graphics, wit, logo&#10;&#10;Door AI gegenereerde inhoud is mogelijk onjuist.">
            <a:extLst>
              <a:ext uri="{FF2B5EF4-FFF2-40B4-BE49-F238E27FC236}">
                <a16:creationId xmlns:a16="http://schemas.microsoft.com/office/drawing/2014/main" id="{A1C31746-6B65-5BD0-71FE-549ED2DF97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40843" y="174654"/>
            <a:ext cx="771956" cy="318585"/>
          </a:xfrm>
          <a:prstGeom prst="rect">
            <a:avLst/>
          </a:prstGeom>
        </p:spPr>
      </p:pic>
      <p:pic>
        <p:nvPicPr>
          <p:cNvPr id="35" name="Wolk 3" descr="Afbeelding met Lettertype, Graphics, logo, wit&#10;&#10;Door AI gegenereerde inhoud is mogelijk onjuist.">
            <a:extLst>
              <a:ext uri="{FF2B5EF4-FFF2-40B4-BE49-F238E27FC236}">
                <a16:creationId xmlns:a16="http://schemas.microsoft.com/office/drawing/2014/main" id="{3AD50DE1-6860-3101-2DC9-0E3A6FB9DF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97944" y="394949"/>
            <a:ext cx="763787" cy="302247"/>
          </a:xfrm>
          <a:prstGeom prst="rect">
            <a:avLst/>
          </a:prstGeom>
        </p:spPr>
      </p:pic>
      <p:pic>
        <p:nvPicPr>
          <p:cNvPr id="10" name="Afbeelding 9" descr="Afbeelding met Lettertype, schermopname, Graphics, Elektrisch blauw&#10;&#10;Door AI gegenereerde inhoud is mogelijk onjuist.">
            <a:extLst>
              <a:ext uri="{FF2B5EF4-FFF2-40B4-BE49-F238E27FC236}">
                <a16:creationId xmlns:a16="http://schemas.microsoft.com/office/drawing/2014/main" id="{16930ED8-0BEA-730B-F174-AEB66731896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8549" y="276544"/>
            <a:ext cx="1336394" cy="342247"/>
          </a:xfrm>
          <a:prstGeom prst="rect">
            <a:avLst/>
          </a:prstGeom>
        </p:spPr>
      </p:pic>
      <p:pic>
        <p:nvPicPr>
          <p:cNvPr id="18" name="Afbeelding 17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93BF5B8C-07D2-31E0-ED1D-903DE35AEB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43525" y="1541327"/>
            <a:ext cx="3157058" cy="162488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6271627-2CA3-A9C2-4343-B17998B58F44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221145" y="3393851"/>
            <a:ext cx="1488687" cy="124057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D243AB8E-6F0B-8515-2377-384875A025CB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193742" y="4286002"/>
            <a:ext cx="210278" cy="242138"/>
          </a:xfrm>
          <a:prstGeom prst="rect">
            <a:avLst/>
          </a:prstGeom>
        </p:spPr>
      </p:pic>
      <p:pic>
        <p:nvPicPr>
          <p:cNvPr id="26" name="Afbeelding 25" descr="Afbeelding met clipart, emoticon, tekenfilm&#10;&#10;Door AI gegenereerde inhoud is mogelijk onjuist.">
            <a:extLst>
              <a:ext uri="{FF2B5EF4-FFF2-40B4-BE49-F238E27FC236}">
                <a16:creationId xmlns:a16="http://schemas.microsoft.com/office/drawing/2014/main" id="{601DDEE2-5711-A476-5B06-0FF9C002EBB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33819" y="4153418"/>
            <a:ext cx="851936" cy="13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FAC90-E10F-44BB-7162-8AFA9CA9A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AD94C-5290-C33A-3079-01F3871C9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1C90A32-4EB6-07B9-769C-B2B0D472D5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39CD786-7593-9E45-B0F5-DCE7A0D6FD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11745B3-1DCB-211B-DDC9-399EEB62C2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5E3E594-EC88-908C-E798-2850BAF09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" y="0"/>
            <a:ext cx="91180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94783"/>
      </p:ext>
    </p:extLst>
  </p:cSld>
  <p:clrMapOvr>
    <a:masterClrMapping/>
  </p:clrMapOvr>
</p:sld>
</file>

<file path=ppt/theme/theme1.xml><?xml version="1.0" encoding="utf-8"?>
<a:theme xmlns:a="http://schemas.openxmlformats.org/drawingml/2006/main" name="NOC*NSF">
  <a:themeElements>
    <a:clrScheme name="NOC_NSF">
      <a:dk1>
        <a:srgbClr val="00378A"/>
      </a:dk1>
      <a:lt1>
        <a:sysClr val="window" lastClr="FFFFFF"/>
      </a:lt1>
      <a:dk2>
        <a:srgbClr val="000000"/>
      </a:dk2>
      <a:lt2>
        <a:srgbClr val="FFFFFF"/>
      </a:lt2>
      <a:accent1>
        <a:srgbClr val="00378A"/>
      </a:accent1>
      <a:accent2>
        <a:srgbClr val="0079C1"/>
      </a:accent2>
      <a:accent3>
        <a:srgbClr val="FF001A"/>
      </a:accent3>
      <a:accent4>
        <a:srgbClr val="FF6600"/>
      </a:accent4>
      <a:accent5>
        <a:srgbClr val="FFB280"/>
      </a:accent5>
      <a:accent6>
        <a:srgbClr val="809BC4"/>
      </a:accent6>
      <a:hlink>
        <a:srgbClr val="0563C1"/>
      </a:hlink>
      <a:folHlink>
        <a:srgbClr val="954F72"/>
      </a:folHlink>
    </a:clrScheme>
    <a:fontScheme name="NOC_NSF">
      <a:majorFont>
        <a:latin typeface="Brown"/>
        <a:ea typeface=""/>
        <a:cs typeface=""/>
      </a:majorFont>
      <a:minorFont>
        <a:latin typeface="HK Grotesk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NOC_NSF.potx" id="{C991A194-332A-44A4-8732-6ABF5F4D27D3}" vid="{4D184657-6096-4E27-BA07-5F0186C82E09}"/>
    </a:ext>
  </a:extLst>
</a:theme>
</file>

<file path=ppt/theme/theme2.xml><?xml version="1.0" encoding="utf-8"?>
<a:theme xmlns:a="http://schemas.openxmlformats.org/drawingml/2006/main" name="1_NOC*NSF">
  <a:themeElements>
    <a:clrScheme name="NOC_NSF">
      <a:dk1>
        <a:srgbClr val="00378A"/>
      </a:dk1>
      <a:lt1>
        <a:sysClr val="window" lastClr="FFFFFF"/>
      </a:lt1>
      <a:dk2>
        <a:srgbClr val="000000"/>
      </a:dk2>
      <a:lt2>
        <a:srgbClr val="FFFFFF"/>
      </a:lt2>
      <a:accent1>
        <a:srgbClr val="00378A"/>
      </a:accent1>
      <a:accent2>
        <a:srgbClr val="0079C1"/>
      </a:accent2>
      <a:accent3>
        <a:srgbClr val="FF001A"/>
      </a:accent3>
      <a:accent4>
        <a:srgbClr val="FF6600"/>
      </a:accent4>
      <a:accent5>
        <a:srgbClr val="FFB280"/>
      </a:accent5>
      <a:accent6>
        <a:srgbClr val="809BC4"/>
      </a:accent6>
      <a:hlink>
        <a:srgbClr val="0563C1"/>
      </a:hlink>
      <a:folHlink>
        <a:srgbClr val="954F72"/>
      </a:folHlink>
    </a:clrScheme>
    <a:fontScheme name="NOC_NSF">
      <a:majorFont>
        <a:latin typeface="Brown"/>
        <a:ea typeface=""/>
        <a:cs typeface=""/>
      </a:majorFont>
      <a:minorFont>
        <a:latin typeface="HK Grotesk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NOC_NSF.potx" id="{4612C969-24CE-44E0-AC76-6FB934C0C344}" vid="{52B16C21-3C9A-4226-B102-D7B5803AC982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UI/customUI14.xml><?xml version="1.0" encoding="utf-8"?>
<customUI xmlns="http://schemas.microsoft.com/office/2009/07/customui">
  <ribbon>
    <tabs>
      <tab idMso="TabDesign" visible="false"/>
    </tabs>
  </ribbon>
</customUI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9b901f-2262-4f9d-b6f7-0beb39c1c652">
      <Terms xmlns="http://schemas.microsoft.com/office/infopath/2007/PartnerControls"/>
    </lcf76f155ced4ddcb4097134ff3c332f>
    <TaxCatchAll xmlns="b4014371-de43-4185-94f5-18a151dd9dd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6AE5D37EC06444A995A8556A2AAB67" ma:contentTypeVersion="20" ma:contentTypeDescription="Een nieuw document maken." ma:contentTypeScope="" ma:versionID="46e2c1f1fa5680c7572c5f351e880385">
  <xsd:schema xmlns:xsd="http://www.w3.org/2001/XMLSchema" xmlns:xs="http://www.w3.org/2001/XMLSchema" xmlns:p="http://schemas.microsoft.com/office/2006/metadata/properties" xmlns:ns2="8a9b901f-2262-4f9d-b6f7-0beb39c1c652" xmlns:ns3="b4014371-de43-4185-94f5-18a151dd9dd1" targetNamespace="http://schemas.microsoft.com/office/2006/metadata/properties" ma:root="true" ma:fieldsID="a7b2c85bdebfe27d52a9a31eeaf0ee0c" ns2:_="" ns3:_="">
    <xsd:import namespace="8a9b901f-2262-4f9d-b6f7-0beb39c1c652"/>
    <xsd:import namespace="b4014371-de43-4185-94f5-18a151dd9d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b901f-2262-4f9d-b6f7-0beb39c1c6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eb840fd-5de3-4ab7-8366-3375c9082c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14371-de43-4185-94f5-18a151dd9dd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b71ae19-eaa6-409e-8d1e-a99d832ea3ff}" ma:internalName="TaxCatchAll" ma:showField="CatchAllData" ma:web="b4014371-de43-4185-94f5-18a151dd9d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339A40-AD14-45D7-8AEF-5A164481EB51}">
  <ds:schemaRefs>
    <ds:schemaRef ds:uri="1bc88d10-e029-4b86-9a9a-8821c83e1daf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</ds:schemaRefs>
</ds:datastoreItem>
</file>

<file path=customXml/itemProps2.xml><?xml version="1.0" encoding="utf-8"?>
<ds:datastoreItem xmlns:ds="http://schemas.openxmlformats.org/officeDocument/2006/customXml" ds:itemID="{CCB2F3CC-A0F9-48E5-BF1E-D6B2FB6ED55A}"/>
</file>

<file path=customXml/itemProps3.xml><?xml version="1.0" encoding="utf-8"?>
<ds:datastoreItem xmlns:ds="http://schemas.openxmlformats.org/officeDocument/2006/customXml" ds:itemID="{37A0DF58-3D99-4E78-9384-C208DA9B27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NOC_NSF</Template>
  <TotalTime>6334</TotalTime>
  <Words>203</Words>
  <Application>Microsoft Office PowerPoint</Application>
  <PresentationFormat>Diavoorstelling (16:9)</PresentationFormat>
  <Paragraphs>36</Paragraphs>
  <Slides>14</Slides>
  <Notes>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Aptos</vt:lpstr>
      <vt:lpstr>Arial</vt:lpstr>
      <vt:lpstr>Brown</vt:lpstr>
      <vt:lpstr>HK Grotesk</vt:lpstr>
      <vt:lpstr>NOC*NSF</vt:lpstr>
      <vt:lpstr>1_NOC*NSF</vt:lpstr>
      <vt:lpstr>Welkom, ronde 1  Kadercoaching waarom, wat en hoe</vt:lpstr>
      <vt:lpstr>Welkom ronde 2  Kadercoaching  waarom, wat en hoe</vt:lpstr>
      <vt:lpstr>Even voorstellen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Zelf aan de slag</vt:lpstr>
      <vt:lpstr>Wat het sportbedrijf voor je kan betekenen</vt:lpstr>
      <vt:lpstr>PowerPoint-presentatie</vt:lpstr>
      <vt:lpstr>Next step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 Noteltiers</dc:creator>
  <cp:lastModifiedBy>Kim Noteltiers</cp:lastModifiedBy>
  <cp:revision>6</cp:revision>
  <dcterms:created xsi:type="dcterms:W3CDTF">2025-09-16T15:00:34Z</dcterms:created>
  <dcterms:modified xsi:type="dcterms:W3CDTF">2026-03-21T07:09:39Z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jabloonVersieDatum">
    <vt:lpwstr>13-06-2025</vt:lpwstr>
  </property>
  <property fmtid="{D5CDD505-2E9C-101B-9397-08002B2CF9AE}" pid="3" name="ContentTypeId">
    <vt:lpwstr>0x010100C56AE5D37EC06444A995A8556A2AAB67</vt:lpwstr>
  </property>
  <property fmtid="{D5CDD505-2E9C-101B-9397-08002B2CF9AE}" pid="4" name="MediaServiceImageTags">
    <vt:lpwstr/>
  </property>
</Properties>
</file>